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7.xml" ContentType="application/vnd.openxmlformats-officedocument.presentationml.notesSlide+xml"/>
  <Override PartName="/ppt/ink/ink9.xml" ContentType="application/inkml+xml"/>
  <Override PartName="/ppt/notesSlides/notesSlide8.xml" ContentType="application/vnd.openxmlformats-officedocument.presentationml.notesSlide+xml"/>
  <Override PartName="/ppt/ink/ink10.xml" ContentType="application/inkml+xml"/>
  <Override PartName="/ppt/notesSlides/notesSlide9.xml" ContentType="application/vnd.openxmlformats-officedocument.presentationml.notesSlide+xml"/>
  <Override PartName="/ppt/ink/ink11.xml" ContentType="application/inkml+xml"/>
  <Override PartName="/ppt/notesSlides/notesSlide10.xml" ContentType="application/vnd.openxmlformats-officedocument.presentationml.notesSlide+xml"/>
  <Override PartName="/ppt/ink/ink12.xml" ContentType="application/inkml+xml"/>
  <Override PartName="/ppt/ink/ink13.xml" ContentType="application/inkml+xml"/>
  <Override PartName="/ppt/notesSlides/notesSlide11.xml" ContentType="application/vnd.openxmlformats-officedocument.presentationml.notesSlide+xml"/>
  <Override PartName="/ppt/ink/ink14.xml" ContentType="application/inkml+xml"/>
  <Override PartName="/ppt/notesSlides/notesSlide12.xml" ContentType="application/vnd.openxmlformats-officedocument.presentationml.notesSlide+xml"/>
  <Override PartName="/ppt/ink/ink15.xml" ContentType="application/inkml+xml"/>
  <Override PartName="/ppt/notesSlides/notesSlide13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notesSlides/notesSlide14.xml" ContentType="application/vnd.openxmlformats-officedocument.presentationml.notesSlide+xml"/>
  <Override PartName="/ppt/ink/ink18.xml" ContentType="application/inkml+xml"/>
  <Override PartName="/ppt/notesSlides/notesSlide15.xml" ContentType="application/vnd.openxmlformats-officedocument.presentationml.notesSlide+xml"/>
  <Override PartName="/ppt/ink/ink19.xml" ContentType="application/inkml+xml"/>
  <Override PartName="/ppt/notesSlides/notesSlide16.xml" ContentType="application/vnd.openxmlformats-officedocument.presentationml.notesSlide+xml"/>
  <Override PartName="/ppt/ink/ink20.xml" ContentType="application/inkml+xml"/>
  <Override PartName="/ppt/notesSlides/notesSlide17.xml" ContentType="application/vnd.openxmlformats-officedocument.presentationml.notesSlide+xml"/>
  <Override PartName="/ppt/ink/ink21.xml" ContentType="application/inkml+xml"/>
  <Override PartName="/ppt/notesSlides/notesSlide18.xml" ContentType="application/vnd.openxmlformats-officedocument.presentationml.notesSlide+xml"/>
  <Override PartName="/ppt/ink/ink22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2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5" r:id="rId9"/>
    <p:sldId id="260" r:id="rId10"/>
    <p:sldId id="267" r:id="rId11"/>
    <p:sldId id="266" r:id="rId12"/>
    <p:sldId id="268" r:id="rId13"/>
    <p:sldId id="264" r:id="rId14"/>
    <p:sldId id="270" r:id="rId15"/>
    <p:sldId id="269" r:id="rId16"/>
    <p:sldId id="272" r:id="rId17"/>
    <p:sldId id="273" r:id="rId18"/>
    <p:sldId id="274" r:id="rId19"/>
    <p:sldId id="27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49F"/>
    <a:srgbClr val="4BA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07:19.8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11501 11994 0,'17'0'31,"1"0"-31,17-17 16,-17-1 0,17-17-16,-17 0 15,-1-1-15,36 19 16,-35-19-16,0 1 15,-1 18-15,18-19 16,-35 19-16,0-1 16,36-17-16,-36 17 15,0 0 1,0 36 46,0 53-46,-18-18-16,0 17 16,1 1-16,-18-18 15,17-1-15,18-16 16,0-1-16,0 0 16,0-17-16,0 0 15,0 17-15,-18-18 16</inkml:trace>
  <inkml:trace contextRef="#ctx0" brushRef="#br0" timeOffset="959.92">12435 11571 0,'18'18'31,"0"-1"-31,-36-17 78,0-35-78,-17 35 16,35-18-16,-35 1 15,17-1-15,1 1 16,-19 17-1,19 0-15,-1 0 16,-17 17-16,-1 1 16,19 17-16,-18-17 15,35-1-15,-18 54 16,18-36-16,0-17 16,0 17-16,0 0 15,0 1-15,0 17 16,0-18-16,18 0 15,-18 0-15,17-17 16,-17 17-16,18-35 16,-1 18-1,1 0-15,0-18 16,17 17-16,53 1 16,-53-18-16,36-18 15,-36 1-15,1-36 16,-1 17-16,-17 1 15,-18 0-15,0 0 16,0 17-16,-36 0 16,19-17-16,-1 17 15,-17-17-15,17 18 16,-17-1 0,17 0-16,0 18 15,-17 0-15,18 0 16,-1 0-16,-17 0 15,17 0-15,0 18 16,1 0-16,-1-1 16,18 1-16,0-1 15</inkml:trace>
  <inkml:trace contextRef="#ctx0" brushRef="#br0" timeOffset="2360.15">13229 11589 0,'-17'0'110</inkml:trace>
  <inkml:trace contextRef="#ctx0" brushRef="#br0" timeOffset="2727.18">13123 11800 0</inkml:trace>
  <inkml:trace contextRef="#ctx0" brushRef="#br0" timeOffset="4511.26">24306 4251 0,'0'0'0,"36"0"16,-19 0-16,1 0 15,17 0-15,1 0 16,16 0-16,1 0 16,88 0-16,-70 0 15,-18 0-15,17 18 16,-17-18-16,-17 0 15,17 17-15,-36-17 16,18 18-16,-17 0 16,17-18-16,-17 0 15,0 0-15,-1 17 16,19-17-16,-19 18 16,1-18-16,17 0 15,-17 0-15,-1 17 16,1-17-16,0 18 15,-1-18-15,1 18 16,0-1-16,35 19 16,-18-36-16,0 17 15,-17 1-15,35 0 16,-18-1 0,-17 1-16,17-18 15,18 17-15,0 19 16,-36-36-16,54 17 15,-36-17-15,18 0 16,-35 0-16,35 0 16,-18 0-16,18 0 15,-18 0-15,0 0 16,1 0-16,-19 0 16,1-17-16,17 17 15,-17-18-15,-1 18 16,19-18-16,17 1 15,-18-1-15,-17-17 16,17 35-16,18-18 16,0-17-16,-18 35 15,0-18-15,-17 18 16,0-17-16,17-1 16,-18 0-16,1 1 15,17-1-15,1 1 16,-19 17-16,19 0 15,-19-18-15,1 0 16,17 18 0,-17 0-16,35-17 15,-18 17-15,0-18 16,18 18-16,0 0 16,0 0-16,-18 0 15,1 0-15,-19 0 16,1 0-16,35 0 15,-36 0-15,1 0 16,17 0-16,-17 0 16,17 0-1,-17 0 17,-1 0-32,1 0 15,0 0 1,17 0-1,-17 18-15,-1-18 16,1 0 0,0 0-1,-1 17 1,1-17-16,0 0 16,-1 0-1,1 0 32,-1 0-47,1 0 16,0 0 15</inkml:trace>
  <inkml:trace contextRef="#ctx0" brushRef="#br0" timeOffset="6775.57">27640 9737 0,'18'0'16,"-18"17"-1,17-17-15,1 18 16,0-18 0,17 18-16,-17-18 15,-1 0-15,19 0 16,-1 0-16,-18 0 15,1 0-15,17 0 16,1 17-16,-19-17 16,19 0-16,-1 0 15,18 0-15,-18 18 16,0-18 0,18 0-16,-35 17 15,17-17-15,0 0 16,-17 18-16,0-18 15,17 0-15,-17 0 16,17 18-16,-17-18 16,34 17-16,-34-17 15,0 0-15,17 18 16,0 0-16,-17-18 16,17 17-16,-17 1 15,17 0-15,-17-18 16,17 0-16,0 0 15,-17 0-15,0 0 16,17 0-16,-18 0 16,1 0-16,17 0 15,-17 0-15,0 0 16,-1 0-16,19 0 16,-1 0-1,-17-18 1,17 18-1,-18-18 17,1 18-32,0 0 15,-18-17-15,35-1 16,-17 18-16,-18-18 16,35 18-16,0-17 15,-17 17-15,17-18 16,-17 18-16,-1-18 15,19 18-15,-19-35 16,1 35-16,35-17 16,-35-1-16,17 18 15,-18 0-15,19 0 16,-19 0-16,1 0 16,17-18-16,-17 18 15,-18-17 1,18 17-16,-1 0 15,1 0 1,-18-18 0,35 18-16,-17-18 15,-1 18 1,1 0-16,0 0 16,-1 0-1,1 0 16,0 0-31,-1 0 16,1 0-16,-1 0 16,1 0-16,0 0 15,-1 0 1,1 0 31,0 0-32,-1 0 1,1 0-16,0 0 31,-1-17-31,1 17 32</inkml:trace>
  <inkml:trace contextRef="#ctx0" brushRef="#br0" timeOffset="9215.99">13670 11606 0,'0'0'0,"18"0"15,17 0-15,-17 0 16,-1 0-16,19 0 16,-19 0-16,1 0 15,0 0-15,-1 0 16,1-17-16,-18-1 16,17 0-16,-17-17 15,0 18-15,0-1 16,0 0-16,-17-17 15,-1 0 1,1 17-16,-1 0 16,0 18-16,18-17 15,-17-1-15,-1 18 16,0 0-16,1 0 16,-1 0-1,0 0 1,18 35-1,0-17 1,0 0-16,0 17 16,0-17-16,0-1 15,18 36-15,17-35 16,-35-1-16,18 19 16,-18-19-16,0 1 15,18 0-15,-18-1 16,17 19-16,-17-19 15,18 1-15,-18 17 16,0-17-16,0-1 16,0 19-16,-18-19 15,1-17 1,-19 0 0,19 0-1,-1 0 16,0 0-15,-17-17 0,35-19-16,-18 19 15,1-1-15,17-17 16,0 17-16,0 1 16,0-1-16,17 18 15,-17-18-15,18 18 16,17 0-16,-17 0 15,0 0-15,-1 0 16,1 0 0,0 0-16,-1 0 15</inkml:trace>
  <inkml:trace contextRef="#ctx0" brushRef="#br0" timeOffset="10007.19">14393 11783 0,'18'17'15,"17"-17"1,-17 0 0,17 0-1,-17 18-15,-1-18 16,1 0-16,0 18 15,-1-18-15,19 17 16,-19-17-16,1 0 16,0 0-1,-54-17 376,36-1-375</inkml:trace>
  <inkml:trace contextRef="#ctx0" brushRef="#br0" timeOffset="10559.59">14429 11518 0,'35'0'47,"-17"0"-31,-1 0-16,18 0 15,-17 18 1,0-18-16,17 17 15,-17-17-15,-1 0 16,1 0-16,17 18 16,-17-18-16,-1 0 15</inkml:trace>
  <inkml:trace contextRef="#ctx0" brushRef="#br0" timeOffset="11775.25">15487 11342 0,'-18'17'31,"18"1"-16,-35 17-15,17-35 16,-17 0 15,35-35-15,-18 17-16,18-17 16,0 0-16,0 17 15,0 1-15,0-1 16,18 0-16,0 1 15,-1 17-15,-17-18 16,18 18-16,0 0 31,-1 0-31,1 0 16,0 35 0,-1-35-16,1 36 15,0-19-15,-18 1 16,17 17-16,1 0 15,-18-17-15,0 17 16,0 1-16,0-19 16,0 19-16,0-19 15,0 18-15,0 1 16,-18 17-16,18-36 16,-35 19-16,35-19 15,-18 1-15,-17 17 16,35-17-16,-18 17 15,1-17 1,-1-18 0,0 0-1,18-18 1,-35-35 0,17 18-16,18 17 15,0 1-15,0-1 16,0 0-1,0 1-15,0-1 16,18 18 0,0 0-16,-1 0 15,1 0-15,0 0 16,17 18-16,0-18 16,-17 17-16,17 1 15,-17-18-15,-1 0 16,19 18-16,-19-1 15,19-17 1,-36 18 0,17 0-16,1-18 15,0 0 1,-1 35-16,1-35 16,-1 0-16,1 17 15,17-17-15,-17 0 16,17 0-1,-17 0-15,17-17 16,-35-1 0,18 1-16,-18-19 15,0 19 1,17-19-16</inkml:trace>
  <inkml:trace contextRef="#ctx0" brushRef="#br0" timeOffset="16023.61">11589 12947 0,'17'-18'94,"1"1"-79,0 17-15,17-36 16,-17 36-16,17-17 15,-17-19-15,-1 36 16,1-35-16,-1 18 16,-17-1-16,0 0 15,0 1-15,0-1 16,0 36 78,-17 17-94,17 0 15,0-17 1,-35 17-16,17 0 0,18 18 16,0-35-1,-18 17-15,1 1 16,17-1-16,0 0 15,-18-17-15,18-1 16,0 19-16,0-19 16,0 1-16,0 0 15,0 17-15,-18-18 16,18 1-16,0 0 16,0-1-16,0 1 15,0 0-15,0-1 16,0-34 93,0-36-109</inkml:trace>
  <inkml:trace contextRef="#ctx0" brushRef="#br0" timeOffset="17527.59">12118 12788 0,'0'18'32,"0"-1"-17,0 1 1,-35-18 31,17-18-32,0 1 1,1 17-16,17-35 16,0 17-16,-18 0 15,18 1-15,0-1 16,0 0-1,18 18-15,-18-17 16,17 17 0,1 0-1,0 0 1,17 17 31,-17 1-47,-18 0 15,0-1-15,35 1 16,-18 17-16,-17-17 16,18-1-16,-18 19 15,18-19-15,-18 1 16,0 17-16,0-17 16,0 0-1,0-1-15,0 19 16,0-19-16,0 1 15,0 17-15,0-17 16,-18-1-16,18 19 16,0-19-16,0 1 15,0 0-15,0-1 16,-18 1-16,1-1 16,-1-17-1,18 18 1,-35-18-1,17 0 1,1 0 0,-19-35-1,36 17-15,-35 1 16,35-19-16,-18 19 16,18-1-16,0 0 15,0 1 1,0-1-1,18 18 1,0 0 0,-1 0-1,1 0-15,17 0 16,-17 0-16,17 0 16,-17 0-1,17 0 1,-35 18-1,18-18 1,17 0 0,-35 17-16,18-17 15,-1 36 1,19-19 0,-19 19-1,1-36-15,-1 17 16,-17 1 15,18-18-15,0 17 31,-1-17-32,1 0 16,0 0-15,-1 0 0,-17-17-1,0-1 1,0 1 0</inkml:trace>
  <inkml:trace contextRef="#ctx0" brushRef="#br0" timeOffset="20727.59">12876 12753 0,'18'0'47,"-18"18"-31</inkml:trace>
  <inkml:trace contextRef="#ctx0" brushRef="#br0" timeOffset="21167.59">12841 13018 0</inkml:trace>
  <inkml:trace contextRef="#ctx0" brushRef="#br0" timeOffset="23392.22">13635 12647 0,'0'0'0,"-18"18"47,1-1 31,-1-17-63,0 0 1,1 0 46,17-17-62,0-1 16,0 0-16,0 1 16,0-1-1,35 18 1,-17 0 0,-1 0-16,18 18 15,-17-18-15,0 17 16,-18 1-16,35 17 15,-35-17-15,18 0 16,-1 17-16,-17-17 16,0-1-16,0 18 15,0-17-15,0 0 16,0 17-16,0 0 16,0-17-16,-17 0 15,17-1-15,-36 19 16,19-19-16,-19 18 15,19-17-15,-1 0 16,1-1 0,-1 1-16,0-18 15,18-35 48,0 17-48,0 0-15,18 18 16,0 0-16,17 0 16,-18 0-1,1 18 1,0-18-16,17 35 16,-17-17-16,17 17 15,-17-17-15,-1 0 16,1-18-16,0 0 15,-1 0 32,1 0-31,-1 0-16,19 0 16,-19 0-16,1-18 15</inkml:trace>
  <inkml:trace contextRef="#ctx0" brushRef="#br0" timeOffset="23704.09">14393 12876 0,'0'0'0,"36"-17"0,-19 17 15,1 0-15,17 0 16,-17-18-16,-1 18 16,1-18-1</inkml:trace>
  <inkml:trace contextRef="#ctx0" brushRef="#br0" timeOffset="23983.6">14429 13000 0,'0'18'31,"17"-18"31,1 0-46,0 0 0,-18-18-1,0 0 1</inkml:trace>
  <inkml:trace contextRef="#ctx0" brushRef="#br0" timeOffset="25191.95">15205 12559 0,'17'0'15,"-17"18"-15,36-1 16,-19 1-16,1-18 15,0 0 1,-1 0-16,-17-18 31,0 1-31,0-19 16,0 19 0,-17-1-16,-1-17 15,-17-1 1,17 19-1,-35-1-15,18 18 16,0 0-16,17 0 16,0 0-16,-17 35 15,17-17 1,1 0-16,17 17 16,-18-17-16,18-1 15,0 19-15,0-19 16,0 18-1,18-17-15,-18 0 16,17 17-16,1-17 16,0 17-16,-1-17 15,-17-1-15,18 18 16,0-17 0,-18 0-16,17 17 15,-17-17-15,18-1 16,-1-17 15,1 18-15,17 0-16,18-1 15,0-17-15,-35 0 16,17 0-16,0-17 16,-17-1-16,0 0 15,-18-17-15,0 17 16,0 1-16,0-19 15,0 19 1,0-1-16,-18 1 16,0 17-1,-17 0-15,17-18 16,1 18-16,-1 0 16,1 0-16,-1 0 15,-17 18-15,35-1 16,-18-17-16,0 18 15,18-1 1,0 1-16,-17 0 16,17-1-1,0 1 1</inkml:trace>
  <inkml:trace contextRef="#ctx0" brushRef="#br0" timeOffset="28175.6">15381 13282 0,'0'18'47,"0"-1"-31,0 1-16,0 0 16,0-1-16,0 1 15,0 0-15,0 17 16,0-18-16,0 1 15,0 17-15,0-17 16,0 0-16,0 17 16,0 0-16,0-17 15,18-1-15,-18 19 16,0-19 0,0 1-16,0 0 15,0-1 1</inkml:trace>
  <inkml:trace contextRef="#ctx0" brushRef="#br0" timeOffset="29319.95">15469 14411 0,'-17'-18'16,"-19"18"-1,19 0-15,-1 0 16,18 18 15,0 0-31,0-1 16,18 1 0,-1 0-1,1-18-15,0 17 16,-1-17-16,1 0 15,0 0 1,-18-35 0,0 17-1,-18 1 17,0 17 30,36 0 94,0 17-140,-1-17-16,-17 18 16,18 0-1,-18-1 1,18-17-16,-18 18 15,17 17 1,-17-17-16,0-1 16,0 19-1,18-19-15,-18 1 16,0 17-16,-18-17 16,18-1-1,-17 1-15,-1 0 16,0-1 15,1-17 78,17-35-93,0 17-16</inkml:trace>
  <inkml:trace contextRef="#ctx0" brushRef="#br0" timeOffset="30824.1">15946 14411 0,'0'0'15,"0"18"-15,17-18 0,-17 17 16,18 19 0,-18-19-16,17 1 15,-17 17-15,0-17 16,0-1-16,18 19 15,-18-19-15,0 1 16,18-18 93,-1 0-93,1 0 0,0 0-1,-1 0 1,19 0 0,-19 18-16,1-18 15,-1 0-15,1 0 16,0 17-16,17-17 15,0 18-15,-17-18 16,0 0-16,35 17 16,-36 1-1,1 0-15,17-18 16,-17 17-16,-1 1 16,1-18-16,0 0 15,-1 0-15,1 18 16,17-1-1,-17-17 1,17 18-16,0-18 16,-17 18-1,-18-1-15,35-17 16,1 18 0,-19-18-16,19 0 15,-36 17 1,17-17-16,-17-17 109,0-1-78,-17 18-31,17-17 16,0-1-16,-18 18 16,18-18-16,0 1 15,0-1-15,0 0 16,0 1-16,0-1 16,0 0-16,-18 1 15,18-1-15,0-17 16,0 17-16,0 1 15,0-19-15,0 19 16,-17-1-16,17 0 16,0 1-1,0-1 17,-18 18 124,18-17-125</inkml:trace>
  <inkml:trace contextRef="#ctx0" brushRef="#br0" timeOffset="33103.62">12612 15346 0,'17'0'31,"1"0"0,0-18-31,-1 18 16,-17-17-16,0-1 16,0 0-16,0 1 15,0-1-15,-17-17 16,-36 17-16,35-17 16,-17 17-16,17 1 15,1 17-15,-19 0 16,19-18-16,-1 18 15,-17 0-15,17 0 16,0 0-16,1 35 16,-1-17-16,1 17 15,-1 0-15,18-17 16,0 35-16,0-35 16,0 17-16,18 0 15,-18 0-15,0 1 16,17-1-16,18 0 15,-35-17-15,18 17 16,0-17-16,-1-1 16,1 19-16,0-19 15,-18 1-15,17 0 16,1-1 0,0 1-1,-1-18-15,-17 18 16,36-18-16,-19 0 15,1 0-15,17-36 16,-17 19-16,-1-19 16,1 1-16,-18 17 15,0 1-15,-18-18 16,1-1 0,-1 36-16,0-17 15,-17 17 1,18-18-1,-1 18 1,0 0-16,-17 0 16,17 0-16,-17 18 15,35-1-15,-18 1 16,18 17 0,0-17-16,0-1 15,0 1 1</inkml:trace>
  <inkml:trace contextRef="#ctx0" brushRef="#br0" timeOffset="33535.92">12982 15328 0,'0'0'16,"18"18"-1,0-18 1,-1 0-16,1 0 15,-1 0 1,1 0-16,17 0 16,-17 0-16,0 0 15,-1 0-15,-17-18 16</inkml:trace>
  <inkml:trace contextRef="#ctx0" brushRef="#br0" timeOffset="34375.62">13441 15275 0,'-35'-17'78,"35"-1"-78,0 0 15,0 1-15,0-1 16,0 0-16,0 1 16,0-1-16,0 1 15,35 17-15,-18 0 16,19 0-1,-1 0 1,-17 0 0,-1 17-16,-17 1 15,18-1 1,-18 1-16,18 0 16,-18-1-16,0 1 15,0 17-15,0-17 16,-18 0-16,0 17 15,1-18-15,-1 1 16,18 17-16,-35-17 16,35 17-1,-36-17-15,19 0 16,-1 17-16,1-17 16,-19-1-16,36 1 15,0 17-15,-17-35 16,17 18-16,0-1 78,35-17-62,35 0-16,-34 0 15,17 0-15,-36 0 16,1 0-16,0 0 15,-1 0-15</inkml:trace>
  <inkml:trace contextRef="#ctx0" brushRef="#br0" timeOffset="34816.25">14164 15416 0,'0'0'15,"18"0"-15,-1 18 0,1-18 16,0 0-16,-1 18 15,19-1-15,-19-17 16,1 0-16,17 0 16,-17 0-1,-1 0-15,1-17 16,17 17 0,-35-18 46</inkml:trace>
  <inkml:trace contextRef="#ctx0" brushRef="#br0" timeOffset="35295.25">14252 15593 0,'0'17'15,"18"-17"48,0 18-47,-1-18-16,18 0 15,1 0-15,-19 0 16,19 0-1,-19 0 1,1 0-16,0 0 16,-1 0-16,-17-18 78</inkml:trace>
  <inkml:trace contextRef="#ctx0" brushRef="#br0" timeOffset="37039.62">14905 15046 0,'0'18'47,"0"-1"-31,-18 1-16,18 17 16,0 0-16,-17-17 15,-1 17-15,18-17 16,0 0-16,0-1 15,0 1-15,-18 0 16,1-1-16,17 1 31,17-1 94,19-17-125,-19 0 16,1 0-16,17 0 16,-17 18-16,-1 0 15,19-18-15,17 17 16,0-17-16,-36 18 15,1-18-15,17 18 16,-53-18 47,1 0-48,-1-18 1,1-17-16</inkml:trace>
  <inkml:trace contextRef="#ctx0" brushRef="#br0" timeOffset="38143.51">15152 15169 0,'17'18'62,"-17"0"-46,18 17-16,0 0 15,-18-17-15,0 0 16,17 17 0,-17-18-16,18 1 15,-18 17-15,0-17 16,0 0-16,0 17 15,0-17-15,0-1 16,18 1-16,-18 0 16,0-1-16,17 18 15,-17-17 1,0 0-16,0-1 16,18 36-1,-18-35 1,0 0-1,18-1-15,-18 1 32,0-36 155</inkml:trace>
  <inkml:trace contextRef="#ctx0" brushRef="#br0" timeOffset="46031.65">4339 6103 0,'0'0'0,"18"0"16,17 35-16,-17-35 15,-1 18-15,1 0 16,0-18-16,17 0 15,-17 17 1,17 1 0,-18-18-1,19 0-15,-19 0 16,1 18-16,17-18 16,1 0-16,-1 17 15,-18-17-15,19 0 16,-19 18-16,1-18 15,17 17-15,1-17 16,-19 0-16,36 0 16,-18 0-1,1 0-15,-1 0 16,-17 18-16,-1-18 16,1 0-16,0 0 15,17 0 1,-18 0-1,1 0 1,0 0-16,-1 0 16,1-18-16,0 18 15,17 0 1,-17 0 0,-1 0-16,1-17 15,0 17-15,-1-18 16,18 18-1,-17 0 1,0 0-16,-1 0 16,1 0-16,-18-17 15,35 17-15,-17 0 16,0 0 0,-1 0-1,1 0-15,-1 0 16,1 0-1,0 0-15,17 0 16,-17 0 0,-1 0-16,1 0 15,0-18 1,-1 18 0,1 0-1,-1 0-15,1 0 16,0 0-1,-1 0 1,1 0-16,0 0 16,-1 0-1,-17 18-15,18-18 16,0 0 0,-1 0-1,1 0-15,-1 17 16,1 1-1,0-18 1,17 0-16,-17 17 16,-1-17-1,19 0 1,-19 18 15,1-18-15,0 0-16,-1 18 15,18-18 1,-17 0 0,0 0-1,-1 0 1,-17-18 156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33:39.316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92D050"/>
    </inkml:brush>
    <inkml:brush xml:id="br2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6897 10936 0,'35'18'47,"-17"17"-31,17-17-1,-17 17-15,17 18 16,18 0-16,0 35 16,17-35-16,-34 17 15,16 1 1,1 0-16,-35-19 15,35 1-15,-35-35 16,-1 0-16,-17 17 16,36-17-16,-36-1 15,17-17-15,-17 18 16,0-53 46,-35-1-46</inkml:trace>
  <inkml:trace contextRef="#ctx0" brushRef="#br0" timeOffset="591.34">7179 10813 0,'0'17'15,"0"19"1,0-19-16,0 1 15,0-1-15,0 19 16,0 17-16,-18-18 16,18 18-16,-17 0 15,17 17-15,-18-17 16,0 18-16,1-18 16,17-36-16,0 19 15,0-19-15,-18 19 16,18-19-16,0 1 15,0 17-15,-17-17 16,17-1 0</inkml:trace>
  <inkml:trace contextRef="#ctx0" brushRef="#br0" timeOffset="1375.68">8096 11165 0,'0'-17'15,"-17"17"1,-1 0-1,0 0-15,-17 0 32,17 0-17,1 35-15,-1-17 16,-17-1-16,17 19 16,-17-19-16,17 1 15,1 0-15,17-1 16,-18 1-16,0-18 15,18 17-15,18 1 94,17-18-78,-17 0-16,0 18 15,17-18-15,-17 17 16,17 1-16,0-18 16,18 18-16,-35-1 15,17-17 1</inkml:trace>
  <inkml:trace contextRef="#ctx0" brushRef="#br0" timeOffset="2631.35">8996 10971 0,'0'-35'78,"0"17"-62,0 1-16,0-1 15,0-17-15,-18 17 16,18-17-16,-35 35 16,35-18-16,-35 1 31,35-1-31,-36 0 16,1 1-16,17 17 15,1 0-15,-18 0 16,17 0-16,0 0 15,-17 0-15,17 0 16,1 0-16,17 17 16,-18 1-16,18 17 15,0-17-15,0 0 16,0-1-16,0 19 16,0-19-1,18 18-15,-1-17 16,1 0-16,0 17 15,-1-35 1,1 18-16,17-1 16,-17-17-16,-1 0 15,1 0-15,0-17 16,-1-1 0,1 0-16,0-17 15,-1 17-15,1-17 16,-18 18-16,0-1 15,18 18 1,-18-18-16,17 18 63,36 36-48,-53-19-15,35 18 16,-17 18-16,0 0 15,-1 0-15,1-18 16,0 18-16,-18-35 16,35 35-16,-35-35 15,0-1-15,0 1 16,0 17-16,-18-17 16,18-1-16,-35 19 15,17-19-15,-17-17 16,17 0-16,1 0 15,-1 0-15,-17 0 16,35-17 0,-35-1-16,17-17 15,0 17-15,1 1 16,-1-1 0,18 0 30,18 18-30</inkml:trace>
  <inkml:trace contextRef="#ctx0" brushRef="#br0" timeOffset="3591.35">9560 10724 0,'-17'0'47,"-1"18"-31,-17 0-1,17 17-15,18 0 16,-18 1-16,18-19 16,0 18-16,0 1 15,0-19-15,0 1 16,0 17-16,0-17 15,18 0-15,0 17 16,-18-18-16,35 19 16,-17-19-1,-1 1 1,1 0-16,0-1 16,-1 1-16,1-18 15,-1 0-15,1 18 16,0-18-16,-1 0 15,19 0-15,-19 0 16,19-18-16,-19-17 16,-17 17-16,18-17 15,-18 17-15,0-17 16,0 17-16,-18-17 16,1 0-16,17 17 15,-18 0-15,0-17 16,1 17-16,-1-17 15,18 18-15,-35-1 16,35-17 0,-18 35-16,0-36 15,1 19-15,-1 17 16,1-36 0,-19 36-1,36-17-15,-35-1 16,17 18-1,1 0 1,-1 0 15,18 18 32</inkml:trace>
  <inkml:trace contextRef="#ctx0" brushRef="#br0" timeOffset="4343.7">9931 10213 0,'0'18'46,"35"-1"-30,-17 36-16,17 18 16,0-18-16,-17-18 15,17 35-15,0-17 16,1 0-16,-19-17 16,1 16-16,17 1 15,-35-17-15,18-1 16,-1 0-16,-17 18 15,0-18-15,0 1 16,0-1-16,0 0 16,0 18-16,0-18 15,0 18-15,0-17 16,0-1 0,-17 0-16,17-17 15,-18 35-15,1-36 16,-1 1-16,18 17 15,-18-17-15,1 0 16,-1-1-16,0 1 16</inkml:trace>
  <inkml:trace contextRef="#ctx0" brushRef="#br0" timeOffset="5143.28">6844 10583 0,'0'0'0,"-53"36"15,35-36 1,1 35-16,-1-17 16,18-1-16,-18 18 15,18 1-15,0-19 16,0 19-16,0-1 16,0 0-16,0 18 15,0-18-15,0 1 16,36 17-16,-19 17 15,19-35-15,-1 36 16,-17-18-16,17 17 16,0-17-16,-17 36 15,17-54-15,-17 0 16,17 18-16,-17-18 16,17 1-16,-18-19 15,19 19-15,-36-19 16,0 1-16</inkml:trace>
  <inkml:trace contextRef="#ctx0" brushRef="#br0" timeOffset="6471.7">10848 10742 0,'18'0'16,"-1"35"0,18 18-16,-35-35 15,18 17-15,0 0 16,-18-17-16,0 0 15,0 17-15,17-17 16,-17-1-16,0 1 16,18 0-16,-18-1 15,0 1-15,0-1 32,18-17 14,17 0-30,0-35 0,-17 18-1,-18-19 1,17 19-16,1-1 16,-18-17-16,0 17 15,18 0-15,-18-17 16,17 35-16,-17-35 15,18 53 95,-18 17-95,18-18-15,-18 1 16,0 17-16,0-17 16,17 0-16,-17 17 15,0-17-15,18-1 16,-18 18 0,18-17-1,-1 0-15,-17-1 16,0 1-16,18 0 15,-18-1 1,18-17 0,-1 0-1,1 0 1,17 0 0,-17-17-1,-1 17-15,1-18 16,-18 0-1,18 1 1,-18-1 0,17 18-16</inkml:trace>
  <inkml:trace contextRef="#ctx0" brushRef="#br0" timeOffset="15927.98">13952 10813 0,'0'-18'47,"0"0"-47,0-17 16,0 17-16,0 1 15,0-18-15,-17 35 16,17-18-16,-18 18 16,0-18 30,-17 1-30,18 17 0,-1 0-16,0 0 15,18 17 1,0 1-16,0 0 16,0 17-16,-17-35 15,17 17-15,0 19 16,0-19-16,0 1 15,0 17-15,0-17 16,0 17 0,0-17-16,0-1 15,17 19-15,1-36 16,-18 35-16,18-35 16,-1 18-16,1-1 15,-18 1-15,17-18 16,19 35-16,-19-35 15,1 18-15,0-1 16,-1-17-16,1 0 16,17 0-16,-17 0 15,-1 0-15,19 0 16,-36-17-16,35-36 16,-35 18-16,0 17 15,0-17-15,0-1 16,0 19-16,0-1 15,0 1-15,0-1 16,0 36 125,0 17-126,0-18-15,35 36 16,-17-35-16,-18 17 16,18 1-16,-1-19 15,1 1-15,-18 17 16,18-35-1,-1 18 1,1-18 0,-1 0-1,1 0-15,0 0 16,35 0-16,-36 0 16,1 0-16,17-18 15,-17 0-15,-1 1 16,-17-1-1,0 1 1,0-1 15,0 0-15</inkml:trace>
  <inkml:trace contextRef="#ctx0" brushRef="#br0" timeOffset="16287.37">14605 10866 0,'0'0'0,"18"17"16,17 1-16,-17-18 16,17 0-1,-18 0 1,1 0-16,17 0 16,-17 0-16,0 0 31,-1 0-31,-17-35 31,18 17-15,-18 0-1</inkml:trace>
  <inkml:trace contextRef="#ctx0" brushRef="#br0" timeOffset="16647.38">14781 10760 0,'0'0'0,"0"17"31,-17 1-15,17 17 0,0-17-16,0 0 15,0 34-15,0-16 16,0-1-16,0-17 16,0-1-16,0 19 15,0-19-15,17 1 31</inkml:trace>
  <inkml:trace contextRef="#ctx0" brushRef="#br0" timeOffset="17590.99">15152 10830 0,'0'-53'31,"17"36"-31,-17-1 15,18 0-15,0 1 16,-18-1-16,17 1 16,1-1-16,-18 0 15,0 1-15,0-1 16,0 0-16,0-17 16,0 17-16,0 1 15,0-18-15,0 17 16,0 0-1,0 1-15,-18 17 32,1 0 15,17 17-47,0 19 15,0-19-15,0 18 16,0 1-16,0-1 15,0 18-15,17-18 16,-17-17-16,0-1 16,0 36-16,0-35 15,0 17-15,0-17 16,18 17 0,-18-17-16,0-1 15,18 19-15,-18-19 16,0 19-1,0-19 1,17-17-16,1 18 16,0 0-1,-1-18 1,1 0-16,17-36 16,-17 19-16,-1 17 15,-17-36-15,0 19 16,0-1-16,0-17 15,0 17-15,0 1 16,0-1-16,-17 18 16,17-18-1,-18 1 48,0 17-48,1 0 17,17 17 30</inkml:trace>
  <inkml:trace contextRef="#ctx0" brushRef="#br0" timeOffset="19399.72">13511 10142 0,'36'-17'62,"-19"17"-46,1 0-16,0 0 15,17 0 1,-18-18-16,1 18 16,0-18-16,-1 18 15,1 0-15,0 0 16,17 0-1,-17 0-15,-1-17 16,19 17-16,-19 0 16,1 0-1,-1 0-15,19-18 16,-19 18 0,1 0 15,0 0-31,-1 0 15,1 0 1,0 0-16,-1 0 16,18 0-1,-17 0 1,0 0 0,-1 0-16,1 0 15,0 0-15,-1 0 16,19 0-16,-1 0 15,-17 0-15,-1 0 16,18 0-16,-17 0 16,0 0-16,17 0 15,-17 0 1,-1 0-16,1 0 16,0 0-1,-1 0-15,1 0 16,17 0-16,-17 18 15,-1-18-15,1 0 16,17 0-16,-17 0 16,0 0-16,-1 0 15,1 0-15,-1 0 16,1 0-16,0 0 16,17 17-16,-17-17 15,17 0 1,-17 0-1,-1 0-15,1 0 16,17 18-16,-17-18 16,-1 0-16,19 0 15,-19 0-15,1 0 16,17 0-16,-17 0 16,0 0-16,-1 0 15,18 0-15,-17 0 16,0 0-16,-1 0 15,19 0 1,-19 0 0,19 0-16,-19 0 15,1 0 1,-1 0 0,1 0-1,0 0 32,-1 0-31,1 0-16,0 0 31,17 0-31,-17 0 16,-1 0-1,1 0 1,0 0-1,-1 0 48,-17-18 15,0 1-62,-17 17-16</inkml:trace>
  <inkml:trace contextRef="#ctx0" brushRef="#br0" timeOffset="20903.37">13988 10654 0,'17'0'78,"1"18"-62,0-18-1,-1 0 1,-17 17-16,18-17 15,-18 18-15,17-18 16,-17 17-16,18-17 16,0 18-1,-18 0-15,0-1 16,0 1 0,17 0-1,-17-1 1,0 1 46</inkml:trace>
  <inkml:trace contextRef="#ctx0" brushRef="#br0" timeOffset="21575.39">14235 10619 0,'0'17'46,"0"1"-14,0 0-17,0-1-15,0 1 16,0-1-16,0 1 16,0 0-16,0-1 15,0 1-15,0 0 78,0-1-62,0 1 0,0 0-1,0-1 1,-18-17 78,0 0-94</inkml:trace>
  <inkml:trace contextRef="#ctx0" brushRef="#br0" timeOffset="24479.56">15275 10707 0,'18'0'31,"-18"-18"-31,0 1 16,0-1-1,0 0 1,0 1 0,0-19-1,0 19 1,0-1-1,0 0-15,0 1 16,0-1 0,0 1 15,0-1-31,0 0 31,0 1-15,18-1-1,-18 0-15,0 1 47,17 17-31,-17-18-16,0 0 31,0 1-15,18 17-1,-1-18 1,-17 0 15,0 1 1,0-1 46,0 1-63,-17 17 1,-1 0-16,18-18 16,-35 18 62,17 0-31,1 0 31,-1 0 0,18 35-78,0-17 31,0-1-15,0 1-1,0 0 17,0-1-17,0 1 16,0 0-31,0-1 32,0 1-1,0 0 0,0-1-31,18-17 16,-18 18-1,0 0 17,-18-18 30</inkml:trace>
  <inkml:trace contextRef="#ctx0" brushRef="#br0" timeOffset="25679.89">15434 10848 0,'0'-18'15,"-18"18"157,1 0-125,-1 0 0,0 0-32,18-17-15,-17 17 16,-1 0 0,1 0 31,-1 0-32,0 0 16,1 0 16,17 17-31,0 1 46,-18-18-46</inkml:trace>
  <inkml:trace contextRef="#ctx0" brushRef="#br0" timeOffset="32487.41">16792 10354 0,'-17'0'94,"17"18"-94,-18-18 16,0 17-16,1 19 15,-19-36 1,19 35-1,-1-17-15,0 17 16,-17-18-16,18 1 16,-1 0-16,0-1 15,1 1-15,-1-18 16,18 18-16,-18-18 16,18 17 15,-17-17-16,-1 0 17,36 0 77,-1 0-93,1 0 15,0 0-15,-1 0-1,1 0 1,17 0-1,-17 0-15,-1 0 16,19 0-16,-19 0 16,1 0-16,17 0 15,-17 0-15,0 0 16,-1 0-16,19 0 16,-1 0-1,-18 0-15,1 0 16,0-17-16,-1 17 47,1 0-32</inkml:trace>
  <inkml:trace contextRef="#ctx0" brushRef="#br0" timeOffset="33239.4">16616 10848 0,'17'0'62,"1"0"-46,0 0-1,-1 0 1,1 0-16,0 0 16,-1 0-16,19 0 15,-19 0-15,1-18 16,17 18-16,18 0 16,-35 0-16,17 0 15,-17 0-15,17 0 16,-17 0-16,-1 0 15,1 0-15,-1 0 16,1 0-16,0 0 16</inkml:trace>
  <inkml:trace contextRef="#ctx0" brushRef="#br0" timeOffset="35087.11">18186 10125 0,'0'0'0,"-18"-18"0,0 18 15,-17 0-15,18 0 16,-1 0-16,-35-18 16,18 1-16,17 17 15,0 0-15,-17 0 16,0-18-16,17 18 16,1 0-16,-19 0 15,19 18 1,-1-18-16,0 0 15,1 0-15,17 17 219,17 1-203,1 35-1,-18-35-15,0-1 16,18 19-16,-18-19 16,17 1-16,-17 17 15,0-17-15,18-18 16,-18 35 0,0-17-1,0-1 32,35-17 62,-17-17-77,-1 17-32,1 0 15,0 0 1,17 0 0,-17 0-1,-1 0 16,1 0-31,0 0 32,-1 0-1,1 17-31,0-17 16,-18 18-16,17-18 15,-17 18-15,18-1 16,-1 1-1,1 17-15,0-17 16,-18-1-16,17 19 16,1-19-16,-18 1 15,0 17-15,0-17 16,0 0 0,18-18-16,-18 35 15,0-18 1,0 1-1,0 0-15,0-1 16,0 1 15,-18-18-31,0 0 16,1 18 0,-1-18-1,0 0 1,1 0-1,-1 17-15,-17-17 16,17 0 0,1 0-16,-1 0 15,0 0 1,1 0-16,-1 0 16,0 0-16,1 0 15,17-17-15,-18 17 16,0 0 31</inkml:trace>
  <inkml:trace contextRef="#ctx0" brushRef="#br0" timeOffset="36703.42">20232 6279 0,'35'18'47,"-17"17"-47,17 1 16,-17-19-16,-1 1 15,19 17-15,-19-17 16,18 17-16,-17-17 16,17-1-16,1 19 15,-19-1-15,36 0 16,-17-17-16,-19 17 15,18-17-15,-35-1 16,18-17-16,-18 18 16,35-18-16,-35 35 125,0-17-94,-17-18-15,-1 0-1,0 0 16,18 18-31,-35-18 16,18 0-16,-1 17 16,-17-17-16,17 0 15,-17 0-15,17 18 16,-35-18-16,35 18 16,1-18-16,-18 0 15,17 17-15,0 1 16,-17-18-16,17 17 15,-17-17 1,17 18 0,1-18-16</inkml:trace>
  <inkml:trace contextRef="#ctx0" brushRef="#br0" timeOffset="42431.86">8661 7849 0,'35'0'31,"-17"0"-15,-1 0 0,19 0-16,-19 0 15,1 0-15,17 0 16,-17 0-16,-1 0 15,1 0-15,0 0 16,35 0-16,-18 0 16,-18 18-16,1-18 15,0 0-15,-1 0 32,-34 0 77</inkml:trace>
  <inkml:trace contextRef="#ctx0" brushRef="#br0" timeOffset="42919.43">8837 7973 0,'35'0'93,"1"0"-93,-1 0 16,-17 0-16,34 0 16,-34 0-16,35 0 15,-35 0-15,-1 0 16,1 0-16,17 0 16</inkml:trace>
  <inkml:trace contextRef="#ctx0" brushRef="#br0" timeOffset="44415.04">30621 7885 0,'18'0'15,"-1"0"32,19 0 16,-19 0-48,1 0 1,0 0-1,-1 0-15,1 0 16,0 0-16,-1 0 16,18 0-1</inkml:trace>
  <inkml:trace contextRef="#ctx0" brushRef="#br0" timeOffset="44975.43">30568 7973 0,'18'0'32,"-1"0"-17,-17 17-15,18-17 16,17 0-1,-17 0-15,0 0 16,-1 0-16,1 0 16,0 0-16,-1 0 15,1 0-15,0 0 16,17 18-16,-18 0 16,1-18-16,17 0 15,-52 0 126,-36 17-141</inkml:trace>
  <inkml:trace contextRef="#ctx0" brushRef="#br0" timeOffset="46623.78">12753 9243 0,'0'35'16,"0"0"-16,0 1 15,0-19-15,0 19 16,0-1-16,-18-18 15,1 19-15,17 17 16,-18-18-16,0 0 16,1 0-16,17 1 15,0 17-15,-18 0 16,0-18-16,18 18 16,-17 0-16,17 0 15,0 0-15,0-18 16,17 18-16,-17-18 15,0 18-15,18-18 16,-18 18-16,0-35 16,18 17-16,-18-17 15,17 17-15,-17-17 16,0-1 0,0 19-16,0-19 15,18 18-15,-18-17 16,0 35-16,18-18 15,-1 1-15,19-1 16,-19 0-16,-17 18 16,35 18-16,1-19 15,-1 37-15,-17-36 16,35 35-16,0-18 16,-1 19-16,-34-37 15,17-16-15,1 17 16,-1-18-16,-17 0 15,17 0-15,-18-17 16,1 17-16,17 1 16,-17-1-16,17-17 15,-17 17-15,17-17 16,-17 17-16,-1-18 16,19 19-16,-19-36 15,19 35-15,-19-35 16,-17 18-1,0-36 126</inkml:trace>
  <inkml:trace contextRef="#ctx0" brushRef="#br0" timeOffset="48055.05">19932 10037 0,'0'17'32,"0"1"-17,18 17-15,-1-17 16,1 17-16,-18 0 15,17 1-15,1-19 16,-18 18 0,18 1-16,-1-19 15,-17 1-15,18-18 16,-18 18-16,18-18 62,-1 0-62,1-18 16,0-17 0,-1 17-16,1 0 15,17-17-15,-17 18 16,-1-19-16,1 19 16,-18-1-16,18 0 15,-18 1 1,0-1-16,17 0 15,1 18 95,17 0-95,-17 18-15,0 17 16,-18-17-16,17 17 16,-17-17-16,35 0 15,-35 17-15,0-18 16,18-17-16,-18 36 16,18-19-16,-1 1 15,-17 0-15,18-1 16,0-17-16,-18 18 15,17-18-15</inkml:trace>
  <inkml:trace contextRef="#ctx0" brushRef="#br0" timeOffset="49591.79">20708 10319 0,'18'0'16,"-1"0"0,19 0-16,-36 17 15,17 1 1,1 0-16,0-18 16,-18 17-1,17-34 48,1-19-63,-1 1 15,1 0-15,0 17 16,17-17-16,-35 17 16,0-17-16,0 17 15,0 1 1,18 17 78,-1 17-94,1 1 15,0 17-15,17 18 16,-18-18-16,-17 1 15,18 17-15,0-18 16,-18 0-16,17-17 16,1 0-16,-18 17 15,18-53 63,17-52-78,-17 34 16,17 19-16,-35-19 16,17 1-16,1 17 15,-18 1-15,0-18 16,0 17-16,0 0 16,0 1-1,0-1 16,35 18 32,-17 18-47,0-1-16,17 19 15,-35-19-15,35 18 16,-35 1-16,36-19 15,-19 19-15,-17-19 16,18-17 62,-18-17-62,17-19-16,1 1 15,-18 17-15,0 1 16,18-18-16,-18 17 16,0 0-16,0 1 15,0-1 1,0 0-16,0 1 31,17 17 32,1 17-16,0 1-47,-18 0 15,17 17-15,1 0 16,-18-17-16,18 17 15,-1-17-15,-17-1 16,0 1-16,18-18 16,-1 0 46,1 0-62,0 0 16,-1 0 15</inkml:trace>
  <inkml:trace contextRef="#ctx0" brushRef="#br0" timeOffset="51263.97">23001 10107 0,'35'0'47,"18"71"-31,-35-36-16,17 0 15,1 18-15,-1 0 16,-18-18-16,1 1 15,0-1-15,17 0 16,-35-17-16,18-1 16,-18 1-16,0 0 15,17-18 1,-17 17 31</inkml:trace>
  <inkml:trace contextRef="#ctx0" brushRef="#br0" timeOffset="51759.45">23248 10142 0,'0'18'15,"0"0"1,-35 17-16,17 0 15,1-17-15,-1 17 16,0 18-16,1-35 16,-1 35-16,18-36 15,-35 1-15,35 17 16,0-17 0</inkml:trace>
  <inkml:trace contextRef="#ctx0" brushRef="#br0" timeOffset="52255.52">23707 10107 0,'17'0'31,"-17"18"31,0-1-46</inkml:trace>
  <inkml:trace contextRef="#ctx0" brushRef="#br0" timeOffset="52719.44">23777 10336 0,'-17'0'94</inkml:trace>
  <inkml:trace contextRef="#ctx0" brushRef="#br0" timeOffset="53079.83">23848 10566 0</inkml:trace>
  <inkml:trace contextRef="#ctx0" brushRef="#br0" timeOffset="54255.48">24130 10125 0,'0'-18'15,"0"-17"-15,0 17 16,18 1 0,-18-1-16,17 18 15,1-18 1,0 1-1,-1 17-15,1 0 16,-1 0 0,1 0-1,0 0 1,-1 17 0,-17 19-16,0-19 15,0 1-15,18 17 16,-18-17-16,0-1 15,0 1-15,0 17 16,0-17 0,-18-18-16,18 18 15,-17-1 1,-1-17-16,36 0 125,-1 0-109,1 0-1,0 0 1,-1 0-1,1 18 1,0-18 0,-1 35-1,1-35 1,-18 18-16,18-1 16,-1 1-16,1 17 15,-18-17-15,17 17 16,1-35-16,-18 18 15,0 0-15,0-1 16,18 1-16,-18-1 16,0 1 15,0 0-31,-18-18 16,0 0-16,-17 0 15,18 0 1,-19 0-16,36-18 15,-35 18-15,17-35 16,1 35-16,-1-18 16,0 1 62</inkml:trace>
  <inkml:trace contextRef="#ctx0" brushRef="#br0" timeOffset="55695.45">24606 9102 0,'18'0'31,"17"0"-31,-17 0 16,17 17-16,0 1 15,1 17-15,-19-17 16,36 17-16,-35 0 15,17 1-15,-17 17 16,17-18-16,-17 0 16,17 0-16,-17 36 15,17-18-15,-18-18 16,19 18-16,-19-18 16,-17 18-16,18-35 15,0 17-15,-1 18 16,-17 0-16,18 0 15,0 35-15,-1-53 16,-17 18-16,18-17 16,0 17-16,-1-18 15,-17-18 1,18 19-16,-18-1 16,17-17-16,-17 17 15,0-17-15,0 17 16,0 0-16,0-17 15,-17-1-15,-1 36 16,1-53-16,17 36 16,-18-19-16,0 1 15,1 17-15,-1-17 16,18-1-16,-35 19 16,17-19-16,18 19 15,-35-36-15,17 35 16,0-35-16,-17 35 15,18-17-15,-19-1 16,19 1-16,-1 0 16,-17-1-16,17-17 15,-17 18-15,35 0 16,-18-18-16,18 17 16,-17-17-16,-1 0 15,0 18-15,1 0 16,-19-1-1,19-17 1,-1 0 15</inkml:trace>
  <inkml:trace contextRef="#ctx0" brushRef="#br0" timeOffset="71582.99">7391 5151 0,'0'0'0,"70"0"16,-52 0-1,17 0-15,-17 0 16,-1 0-1,1 0-15,0 0 16,17 0-16,-17 0 16,17 0-16,18 0 15,-18 0-15,18 0 16,-18 0-16,18 0 16,0 0-16,-35 0 15,-1 0-15,1 0 16,17 0-16,-17 0 15,0 0 1,-1 0 0,1 0-16,0 0 15,-1 0-15,18 0 16,-17 0-16,17 0 16,1 0-1,-1 0-15,-17 17 16,-1 1-16,18-18 15,-17 0 1,0 0-16,-1 0 16,1 0-16,17 0 15,-17 17-15,0-17 16,17 18-16,0-18 16,18 18-16,18-18 15,-18 0-15,17 17 16,-17-17-16,-35 0 15,-1 18-15,1-18 16,17 0-16,-17 0 16,17 0-1,-17 0-15,-1 0 16,19 0-16,-1 0 16,0 0-16,1 0 15,-19 0-15,18 0 16,-17 0-16,17 0 15,-17 0 1,17 0-16,-17 0 16,0 0-16,17 0 15,-18 0-15,1-18 16,0 18-16,17-17 16,-17 17-16,-1 0 15,19 0-15,-19 0 16,1 0-16,-1 0 15,1 0-15,0 0 16,17 0-16,-17 0 16,17 0-16,-17 0 15,34 0-15,1 0 16,-17 0-16,-1 17 16,0-17-16,18 0 15,-35 0-15,35 0 16,-18 18-16,-17-18 15,-1 0-15,19 0 16,-1 18-16,-18-1 16,1-17-16,35 0 15,-18 18-15,18 0 16,-17-1-16,-1-17 16,18 18-16,0 0 15,-18-1 1,0-17-16,-17 0 15,17 18-15,0-1 16,-17-17-16,17 0 16,1 0-16,-19 18 15,1-18-15,-1 0 16,19 18-16,-19-18 16,1 0-16,17 0 15,-17 0-15,0 0 16,17 0-16,18 17 15,0 1-15,17-18 16,-34 18-16,-1-18 16,18 0-16,-18 0 15,-17 0-15,-1 0 16,1 0-16,0 0 16,-1 0-16,1 0 15,17 0-15,-17 0 16,17 0-16,-17 0 15,17 0-15,-17 0 16,-1 0-16,1 0 16,0 0-1,-1 0-15,18 0 0,-17 0 16,0 0 0,-1 0-16,1 0 15,0 0-15,-1 0 16,1 0-16,0 0 15,-1 0-15,1 0 16,-1 0-16,1 0 16,0 0-16,-1 0 15,1 0 1,0 0-16,-1 0 16,1 0-1,0 0 1,-1 0-1,1 0-15,-1 0 16,1 0 0,0 0-16,-1 0 15,1 0 48</inkml:trace>
  <inkml:trace contextRef="#ctx0" brushRef="#br1" timeOffset="83567.86">16633 11395 0,'0'17'109,"18"-17"-93,-18 18-1,18 17-15,-18-17 16,17 0-16,-17-1 15,0 1-15,0-1 16,18 19 0,0-19-1,-18 1 17</inkml:trace>
  <inkml:trace contextRef="#ctx0" brushRef="#br1" timeOffset="85367.85">23460 11095 0,'0'17'141,"17"1"-125,1 17-1,-18-17 1,18 0 0,-18-1-1,0 1-15,0 0 16,0-1-1,0 1-15,17-18 16,-17 18-16,0-1 16,0 1-16,0-1 15,18 1 1,-18 0 0,0-1-1</inkml:trace>
  <inkml:trace contextRef="#ctx0" brushRef="#br1" timeOffset="97023.58">11218 11624 0,'18'0'15,"0"0"-15,-1 0 16,1 0 0,0 0-1,17 0-15,-18 0 16,19 0-1,-19 0-15,1 0 16,0 0-16,17 0 16,-17 0-16,-1 0 15,1 0-15,-1 0 16,1 0-16,17 0 16,-17 0-16,0 0 15,-1 0 1,1 0-1,0 0 1,-1 0 0,1 0-1,0 0 63</inkml:trace>
  <inkml:trace contextRef="#ctx0" brushRef="#br1" timeOffset="106479.56">7638 12929 0,'0'0'0,"17"0"0,1 0 16,0-17-16,-1-1 16,18 0-16,-17-17 15,17 17-15,-17 1 16,0-18-16,-1 17 15,19-17-15,-36 17 16,0 0-16,17 1 16,-17-1-16,18 0 15,-18 1-15,0-1 16,0 1-16,-18-1 16,18 0-16,-17 1 15,-19-19 1,1 36-1,17-17 1,1 17-16,-1 0 16,-17 0-16,17 0 15,1 0-15,-1 17 16,0 1-16,18 0 16,-35-1-16,35 1 15,0 0-15,-18-1 16,18 1-16,0-1 15,0 19-15,0-19 16,0 1-16,0 17 16,18-35-16,0 18 15,-1 0-15,-17-1 16,18 1-16,0-1 16,17 1-16,-35 0 15,35 17-15,-35-17 16,35-1-16,-17 19 15,0-19-15,-1 19 16,1-19-16,17 1 16,-35 17-16,18-17 15,-18-1-15,18 19 32,-1-36-32,-17 17 15,0 1-15,0 0 16,0-1-16,0 18 15,-17-17 1,-19-18 0,19 18-16,-1-1 15,-17-17-15,17 0 16,0 0-16,1 0 16,-1 0-16,0 0 15,1 0 1,-1 0-16,1-35 15,-1 17 1,0-17 0,18 18-16,0-1 15,0-17-15,0 17 16,0 0-16,0-17 16,18 17-16,17 1 15,-17-18-15,-1 17 16,1 0-16</inkml:trace>
  <inkml:trace contextRef="#ctx0" brushRef="#br1" timeOffset="108167.56">8555 12647 0,'0'0'0,"17"0"16,-34-18 62,-1 1-78,18-1 15,0 1-15,-17-1 16,-1 0-16,0 1 16,1 17-16,17-18 15,-36 0-15,1 1 16,17 17 0,1-18-16,-1 18 15,18-18-15,-35 18 16,17 0-1,1 0 1,-1 0-16,18 36 16,0-19-1,-18 19-15,18-1 32,0-17-32,0-1 15,0 1-15,0 17 16,0-17-16,0-1 15,0 19-15,0-19 16,0 1 0,0 0-16,18-18 15,-18 17-15,18-17 63,17 35-48,0-35-15,0 18 16,-17-18-16,0 0 16,17 0-16,-17 0 15,-1 0-15,1-35 16,0 35-16,-18-18 16,0 1-16,0-19 15,0 19 1,17-1-1,-17 0 1,0 1 0,0-1 31,18 18 15,-1 35-31,1-17-31,-18 0 16,0-1-16,0 1 16,18 0-16,-1-1 15,-17 1-15,18 17 16,0-17-16,-18-1 15,0 19-15,17-19 16,-17 1-16,0 17 16,0-17-16,18 0 15,-18 17-15,0-18 16,0 1-16,0 0 16,0-1-1,0 1-15,0 0 16,0-1-1,-18 19 1,1-36 0,-1 17-1,0-17 1,1 0-16,-19 0 16,1 0-16,18 0 15,-1 0-15,-17 0 16,17 0-16,0 0 15,1-17-15,-1 17 16,18-18 0,-18 18-16,1 0 31</inkml:trace>
  <inkml:trace contextRef="#ctx0" brushRef="#br1" timeOffset="110935.85">8061 13847 0,'35'0'16,"-17"-18"-1,0 18 1,-1 0-16,18 0 15,1 0-15,-19 0 16,1-18-16,17 18 16,1-17-16,-1 17 15,-18 0-15,1 0 16,17 0-16,-17 0 16,0 0-16,-1 0 15,-34 0 79,-1 0-94,18-18 16</inkml:trace>
  <inkml:trace contextRef="#ctx0" brushRef="#br1" timeOffset="111583.18">8220 13670 0,'0'0'0,"0"18"0,17 17 16,1-17-16,-18-1 16,0 19-16,0-19 15,0 1-15,0 17 16,0-17-16,0-1 16,0 1-16,0 17 15,0 1-15,0-19 16,0 1-1,0 0-15,0-1 16,0 1-16,0-1 16,0 1 15,0 0-15,0-1-16,-18-17 15,18 18 63,-17-18-46,-1 0-17</inkml:trace>
  <inkml:trace contextRef="#ctx0" brushRef="#br1" timeOffset="118863.95">14817 12982 0,'0'-17'0,"17"-19"16,1 36-16,0-35 16,-1 35-16,1-35 15,17 17-15,-17-17 16,-18 17-16,35 1 16,-35-19-16,0 1 15,0 17-15,0-17 16,0 17-16,0 1 15,0-1 1,0 1-16,0-19 16,18 36 77,-1 36-77,19-1-16,-19 18 16,1-18-16,0 18 15,-1 0-15,1 35 16,-18-35-16,17-18 16,-17 18-16,18-35 15,-18 17-15,18 18 16,-18-35-16,0-1 15,0 19-15,0-19 16,0 1 0,0-1-16,0 1 15</inkml:trace>
  <inkml:trace contextRef="#ctx0" brushRef="#br1" timeOffset="119799.94">15258 12453 0,'0'0'0,"17"18"16,-17-1-16,18 19 16,-18-19-16,0 1 15,0 0-15,-18-36 78,1 0-78,17-17 16,0 17 0,0-17-16,0 17 15,17 18 1,1 0-1,0 0-15,-1 0 16,1 0 0,-1 0-16,1 0 15,0 0 17,-1 0-1,-17-17-16,18 17 17,0 0-17,-1 0 1,1 17 0,0 1-16,-18 17 15,0-17-15,35 0 16,-35 17-16,18 18 15,-18 0-15,0 0 16,0 0-16,0-1 16,0 19-16,0-18 15,0 0-15,0 0 16,0-18-16,0 18 16,0-35-16,0-1 15,17 19-15,-17-19 16,0 1-16,0-1 15</inkml:trace>
  <inkml:trace contextRef="#ctx0" brushRef="#br1" timeOffset="120191.93">15328 12788 0,'0'0'0,"18"0"0,-1 0 15,1 0-15,17 18 16,-17-1 0,17-17-16,-17 0 15,0 0-15,17 18 16,-17-18-16,-1 0 15,1 0 1,-1 0 0,-17-18 15</inkml:trace>
  <inkml:trace contextRef="#ctx0" brushRef="#br1" timeOffset="120991.21">16422 12453 0,'0'18'47,"-18"17"-31,18 0-1,-35-17-15,17 17 16,1-17-16,17-1 16,0 1-1,-18-18-15,18 18 47,18-18 0,17 0-31,-17-18-1,34 18-15,-16 0 16,-1 0-16,18 0 15,-35 0-15,-1-18 16,1 18-16,-1 0 16,1 0-16,-18-17 15,18 17 17</inkml:trace>
  <inkml:trace contextRef="#ctx0" brushRef="#br1" timeOffset="121392.2">16422 12806 0,'17'0'15,"1"0"1,0 0 15,17 0-31,-17 0 16,-1 0-16,19 0 15,-1 0-15,-18 0 16,1 0-16,0 0 16,-1 0-16,1 0 15,-18-18 1,18 18 15,-18-17-15</inkml:trace>
  <inkml:trace contextRef="#ctx0" brushRef="#br1" timeOffset="122719.93">17709 12294 0,'-17'0'62,"-1"-17"-46,-17-19-16,17 36 15,-17-17-15,17 17 16,1-18-16,-19 18 16,19 0-16,-1 0 15,0 0-15,1 0 16,-1 0-1,1 0 48,17 18-47,0 17-1,0 0 1,0-17-16,0 0 15,0-1-15,0 1 16,17-1-16,-17 19 16,0-19-16,18 19 15,-1-19-15,-17 19 16,0-19-16,0 1 16,0 0-16,0-1 15,0 1-15,18-18 110,0-18-95,-1 1-15,1-1 16,0 0-1,17 18-15,-17 0 16,-1 0-16,19 0 16,-19 0-16,18 0 15,-17 0 1,0 0 0,-1 0-1,1 0-15,0 36 16,-1-19-1,1 18 1,0-17-16,-18 0 16,0-1-16,0 1 15,0 0-15,0-1 16,0 1-16,0 17 16,0-17-16,-18-1 15,0 19 1,-17-19-16,17 19 15,1-36-15,-1 17 16,0 1 0,-17-18-16,18 0 15,-1 0-15,-17 0 16,-1 0-16,19 0 16,-19 0-1,36-18 1,0 1-1,-17 17-15</inkml:trace>
  <inkml:trace contextRef="#ctx0" brushRef="#br1" timeOffset="124015.59">16510 13882 0,'18'0'16,"-1"0"-1,1 17 1,0-17-1,-1 0 1,1 0-16,-1 0 16,1 0-16,0 0 15,17 18-15,-17-18 16,17 0-16,18 18 16,-18-18-16,0 0 15,1 0-15,-1 0 16,-17 0-16,-1 0 15,19 0-15,-19 0 16,1 0-16,-1 0 16,1 0-16,0 0 15,-1 0 1,1 0 31</inkml:trace>
  <inkml:trace contextRef="#ctx0" brushRef="#br1" timeOffset="129647.6">23178 12347 0,'0'-17'16,"17"-1"0,1-17-16,-1 17 15,1 0-15,17-17 16,-35 17-16,18-17 16,0 18-16,-18-1 15,0 0 1,0 1-16,0-1 15,0 0 1,-18 18-16,18-17 16,-18 17-16,1-36 15,-1 36 32,0 0-47,1 0 16,-1 18-1,18 17 1,0-17 0,0 0-16,0-1 15,0 19-15,0-19 16,18 1-16,-18 17 16,0-17-16,35-1 15,-35 19-15,18-1 16,17-17-16,-35 34 15,35-34-15,-35 0 16,18 35-16,0-36 16,-1 1-16,-17 35 15,18-35-15,-18-1 16,0 1-16,0 17 16,0-17-16,0-1 15,0 19-15,-35-36 16,17 0-16,0 0 15,-17 0 1,17-18-16,-17 0 16,17 1-16,1-1 15,-18-17-15,17 0 16,0-1-16,18 19 16,-17-19-16,17 1 15,17 35 1,19-18-16,-19 1 15,1-1 1,-1 18-16,1-18 16,0 1-16</inkml:trace>
  <inkml:trace contextRef="#ctx0" brushRef="#br1" timeOffset="130768.22">23742 12030 0,'0'0'0,"18"0"0,-1 0 63,-17-36-47,0 19-1,0-1 1,0 1-1,-17 17 17,-1 0-32,0 0 15,1 0-15,-1 0 16,0 0-16,-17 0 16,17 17-16,1 1 15,-18 17-15,35-17 16,-36 17-16,36-17 15,-17-1-15,17 1 16,0 0-16,0-1 16,0 18-16,0-17 15,0 0-15,35 17 16,-35-17-16,18-1 16,-1-17 15,-17 18-31,18-18 15,-1 0-15,1 0 16,0 0-16,17-18 16,-17 1-16,-1-1 15,-17 0-15,18 1 16,-18-1-16,18 0 16,-1 1-16,-17-1 31,18 18 47,-1 18-62,1-1-16,-18 1 15,18 17-15,-18-17 16,17 0-16,-17 17 15,0-17 1,18-1-16,-18 18 16,0-17-16,0 17 15,0-17 1,0 0 0,0-1-16,-18 1 15,1-18 1,-19 0-1,19 0-15,-1 18 16,1-18-16,-1 0 16,-17 0-16,17-18 15,18 0 17,0 1-17,18 17 32,-1 0-47,19 0 16</inkml:trace>
  <inkml:trace contextRef="#ctx0" brushRef="#br1" timeOffset="131183.96">24112 11977 0,'0'0'0,"18"0"0,0 0 32,-18 35-32,0-17 15,0-1 1,0 1-1,0 0 1,0-1 0</inkml:trace>
  <inkml:trace contextRef="#ctx0" brushRef="#br1" timeOffset="131568.1">24148 12259 0</inkml:trace>
  <inkml:trace contextRef="#ctx0" brushRef="#br1" timeOffset="131832.22">24201 12471 0</inkml:trace>
  <inkml:trace contextRef="#ctx0" brushRef="#br1" timeOffset="132999.6">24606 12012 0,'0'-18'16,"0"1"15,18-1-15,0 1 0,-1-1-16,18 18 15,-17 0 1,0 0-16,-1 0 15,1 18 17,0-1-32,-1 18 15,1-17-15,-18 0 16,0 17-16,0 0 16,0-17-16,0 0 15,0 17-15,-18-35 16,18 17-16,-17 1 15,17 0-15,-18-18 16,18 17 15,18-17 94,-1 0-109,1 0 0,0 18-1,-1 0 1,1-18-1,-1 17-15,1 1 16,-18 0-16,18-1 16,-18 1-16,17-1 15,1 1-15,0 17 16,-1-17 0,-17 17-16,0-17 15,0 0-15,0-1 16,0 1-16,0 0 15,0-1 1,0 1-16,-17-18 16,-1 0-16,0 0 15,-17 0 1,17 0-16,1 0 16,-18-18-1,17 1-15,0-1 16,-17 0-16,17-17 15,1 17 1,-1 1-16</inkml:trace>
  <inkml:trace contextRef="#ctx0" brushRef="#br1" timeOffset="156351.66">24253 13582 0,'0'0'0,"0"-18"94,18 18-78,-18-17-16,35-1 15,-17 18-15,0 0 16,-1-18 0,1 18-1,0 0-15,-18-17 16,17 17 0,1 0 15,17 0-16,-17 0-15,-1 0 16,1 0 0,0 0-16,-1 0 15,1 0 1,0 0-16,-1 0 16,1 0-1,17 0 1,-17 0-1,-1 0 1,1 0 47</inkml:trace>
  <inkml:trace contextRef="#ctx0" brushRef="#br1" timeOffset="159327.66">14323 13776 0,'17'0'15,"1"0"-15,0 0 16,17 18 0,-17-18-16,-1 17 15,19 19-15,-1-19 16,0 18-16,18-17 16,35 17-16,-17 1 15,17-1-15,18 0 16,-36-17-16,54 17 15,-18-17 1,-1 17-16,-34 0 16,-36-17-16,18 0 15,-17-18-15,-19 0 16,1 17-16,17-17 16,-17 18-16,17-18 15,0 0-15,18 18 16,18-1-16,-36 1 15,18-1-15,35 19 16,-35-1-16,-18-17 16,18 17-16,-18-35 15,36 35-15,-18 0 16,0-35-16,0 18 16,0 0-16,35-1 15,-18 1-15,-17-18 16,18 0-16,-18 0 15,17 0-15,1 0 16,-18 0-16,0 0 16,0 0-16,17 0 15,-17 0-15,0 0 16,0 0-16,18 0 16,-19-18-16,37 1 15,-19-1 1,18 0-16,-35 1 15,36 17-15,-1-18 16,0 1-16,-17 17 16,-1 0-16,18-18 15,-17 18-15,17-18 16,0 18-16,0 0 16,36 0-16,-36 0 15,-17 0-15,17 0 16,-18 36-16,-17-19 15,0-17-15,-18 0 16,18 0-16,-17 0 16,-19 0-16,1 0 15,35 0-15,-18 0 16,18 0-16,0 0 16,-18 0-16,1 18 15,16-1-15,-16 1 16,17-18-16,-18 18 15,0-1-15,0 1 16,-17-18-16,17 18 16,-17-18-16,0 17 15,17-17 1,-17 0-16,-1 0 16,18 0-16,1 0 15,-1 0-15,0 0 16,18 0-16,-35 18 15,35-18-15,0 18 16,-18-18-16,36 0 16,-19 0-16,1 17 15,18-17-15,0 18 16,-19-1-16,1 1 16,0-18-16,0 0 15,-18 0-15,1 0 16,-1 0-16,-17 0 15,-1 0-15,54 0 16,-18 0-16,0 0 16,0 0-16,-1 0 15,1 0-15,-17 0 16,34 0-16,-17 18 16,-35-18-16,35 0 15,-36 0-15,19 0 16,-19 0-16,19 0 15,34 0 1,-35 0-16,36 0 16,-18 17-16,-18 1 15,36-18-15,17 0 16,-35 18-16,17-1 16,-17 1-16,0-18 15,-18 0-15,18 0 16,0 0-16,35-18 15,-35 18-15,18-17 16,0-1-16,34 18 16,1-35-16,35 35 15,18 0-15,0 0 16,-36 0-16,18 0 16,-70 17-16,-18-17 15,17 0-15,-52 0 16,0-17-16,17-1 15,-17 0-15,17 1 16,-17-18-16,-1 17 16,18-17-16,-17 35 15,17-36-15,1 19 16,17-19-16,-36 19 16,36-18-1,-35 17-15,17-17 16,-17 17-16,-1 0 15,19 1-15,-19-1 16,1 0-16,0 1 16,-1-1-16,18 1 15,18-1-15,-35-17 16,0 35-16,-1-36 16,19 19-16,16-19 15,-34 19-15,35-1 16,-35 0-16,17-17 15,-17 18-15,-1-19 16,1 36-16,-1-17 16,1 17-16,-18-36 15,35 19-15,-17-19 16,-18 19 0,35-18-16,-35 17 15,0 0 1,0 1-16,18-1 15,-18 0-15,0-17 16,0 17 0,0 1-16,0-1 15,0 0 1,18 1 0,-1-1-1,-17 1-15,0-19 16,0 19-1,0-1 1,0 0-16,0 1 16,0-1-1,-17 0 17,-19 1-32,19 17 15</inkml:trace>
  <inkml:trace contextRef="#ctx0" brushRef="#br1" timeOffset="160840.07">20902 15187 0,'0'-18'0,"-18"18"15,1 0-15,17-17 16,-18 17-16,1-18 16,-1 18-16,0-17 15,1-1-15,-19 18 16,36-18 0,-35 18-16,17 0 15,-17 0 1,18 0-1,-1 0-15,0 0 16,1 0-16,-1 0 16,0 0-16,1 18 31,17 0-31,-18-1 16,0 1-16,18-1 15,0 1 1,0 0-16,0-1 15,0 1 1,0 0-16,0-1 16,18 1-1,-18 0 1,18-1 0,17 1-1,-17 17 1,-1-35-16,1 18 15,0-18-15,-18 17 16,17-17-16,1 0 16,-1 0-1,1 0 1,0 0 0,-18 18-16,17-18 15,1 0 1,0 0-16,-1 0 15,1-18 1,0 18-16,-18-17 16,17 17-1,1-18-15,-18-17 16,0 17-16,0 1 16,0-1-16,0 0 15,0 1-15,0-1 16,0 0-16,0 1 15,0-1-15,0 0 16,0 1-16,0-1 16,0 1-1,0-1 1,0 0 0,-18 18 77,1 0-46</inkml:trace>
  <inkml:trace contextRef="#ctx0" brushRef="#br1" timeOffset="162431.68">11606 12806 0,'0'35'78,"0"-17"-62,0-1-16,0 19 16,0-19-16,0 1 15,0 0-15,0-1 16,0 1 31</inkml:trace>
  <inkml:trace contextRef="#ctx0" brushRef="#br1" timeOffset="163047.67">11624 13317 0,'18'18'109,"-1"-18"-93,1-18 31,-18 1-32,0-1 1,0 0-16,0 1 15,0-1-15,-18 1 16,1 17 47,-1 17-48,18 1 1,-18-18 31</inkml:trace>
  <inkml:trace contextRef="#ctx0" brushRef="#br1" timeOffset="164751.35">25912 13511 0,'0'0'0,"17"0"15,18 0-15,1 18 16,-1-18-16,18 0 16,-18 18-16,36-1 15,-18-17-15,-36 0 16,19 0-16,-1 0 15,-18 0-15,1 0 16,17 0-16,-17-17 16,0 17-16,17 0 15,-17 0 1</inkml:trace>
  <inkml:trace contextRef="#ctx0" brushRef="#br1" timeOffset="165296.16">26106 13776 0,'17'0'16,"1"0"-16,-1 0 15,1 0 1,0 0-16,-1 0 16,1 0-16,17 0 15,-17 0-15,17 0 16,0 18-16,-17-18 15,35 0-15,-35 0 16,-1 0-16,1 0 16,17 0-16,-17 0 15,0 0 1,-1 0 0,1 0-16,-1 0 15</inkml:trace>
  <inkml:trace contextRef="#ctx0" brushRef="#br1" timeOffset="167607.31">28769 13635 0,'0'-18'31,"0"1"16,0-1-31,-18 0-16,1 18 15,17-17 1,-18 17-16,18-18 15,-18 18-15,1-18 16,17 1-16,-18 17 16,1 0-1,-1-18-15,0 0 16,1 18 0,-1 0-16,0 0 15,1 0 1,17-17-16,-36 17 15,19-18 1,-1 18-16,1 0 16,-1 0-1,0 0-15,1 0 16,-1 0-16,0 0 16,1 0-16,-1 0 15,0 0-15,1 0 16,-1 0-16,1 0 15,-1 0-15,0 0 32,1 0-17,-1 18 1,0 17 0,18-17-16,-17-18 15,17 35-15,0-17 16,-18-1-1,18 1-15,0 0 16,0-1-16,0 1 16,0-1-16,0 1 15,0 0-15,0 17 16,0-17 0,0-1-16,0 1 15,0 0-15,0-1 16,0 1-16,0 0 15,18 17 1,-18-18 0,17-17-16,-17 18 15,0 0-15,18-18 16,0 17-16,-1-17 16,-17 18-16,36 0 15,-36-1 1,17-17-16,18 18 15,-35 0-15,36-18 16,-19 17-16,1 1 16,0-18-16,-1 17 15,1-17-15,0 18 16,-1 0-16,1-18 16,-1 17-16,1-17 15,0 0-15,17 0 16,-17 0-1,-1 0 1,1 0 0,0 0-16,-1 0 15,1-17 1,-18-1 0,17 0-16,-17 1 15,0-1-15,18 1 16,-18-1-16,0 0 15,0 1 1,0-1 0,0 0-16,0 1 15,0-1 1,0 0-16,0-17 16,0 18 15,0-1-31,0 0 15,18 18 1,-18-17 0,0-1-1,0 0 1,0 1-16,0-1 16,0 0-1,0 1 1,0-1-1,0 0 17,0 1-1,0-1 16</inkml:trace>
  <inkml:trace contextRef="#ctx0" brushRef="#br2" timeOffset="189095.72">15169 15628 0,'36'-18'31,"-1"1"-31,0-18 16,18-18-16,0 17 15,-35 1-15,52-18 16,-52 18-16,17-18 16,-17 35-16,0 1 15,-18-19-15,0 19 16,0 70 78,0 0-79,0-1-15,17 19 16,-17-18-16,18 0 16,-18-18-16,0 0 15,0-17-15,0 17 16,0-17-1,0 0 32</inkml:trace>
  <inkml:trace contextRef="#ctx0" brushRef="#br2" timeOffset="190927.73">16475 15028 0,'-18'0'16,"0"0"-16,1 0 31,-18 0-31,17 0 15,0-17 1,-17 17-16,17 0 16,1 0-1,-1 0-15,0 0 16,-17 0-16,17 17 16,-17-17-1,18 0 1,-1 0-16,0 18 15,1-18 95,17 35-79,0-17-15,0 0-1,0-1-15,0 18 16,0 1 0,0-1-1,0-17-15,0-1 16,0 1-16,0 17 15,17-35-15,-17 18 16,36-18 140,-19 0-140,1-18-16,17 18 16,-17 0-1,-18-17 1,17 17-1,1 0-15,0 0 16,-1 0 15,1 17-31,0 1 16,-1-18-16,-17 17 16,18 1-16,0 0 15,-1-18 1,-17 17-1,0 19 1,0-19 0,18-17-16,-18 18 15,0 0-15,0-1 16,0 19 0,-18-19-1,1 18 1,-1-35-16,18 18 15,-18-18 1,-17 18 0,17-18-16,-17 0 15,17 17 1,1-17-16,-1 0 16,0 0-1,1 0-15,-1 0 16,1 0-1,-1-17 1,0 17 0,18-18-16,-17 18 15,-1-18 1,0 18-16,18-17 16</inkml:trace>
  <inkml:trace contextRef="#ctx0" brushRef="#br2" timeOffset="192768.35">17304 14993 0,'0'18'110,"-18"17"-95,18-17-15,-35-1 16,35 19-16,-18-19 16,1 1-16,17 17 15,-18-17-15,0-1 16,18 1 93,36-18-93,-19 0 0,18 0-16,-17 0 15,0 0-15,17 0 16,-17 0-16,-1 0 15,1 0-15,17 0 16,-17 0-16,-1 0 16,1 0-16,0 0 15,-1 0 17</inkml:trace>
  <inkml:trace contextRef="#ctx0" brushRef="#br2" timeOffset="193511.73">17304 15434 0,'-18'0'31,"18"18"79,18-18-95,35 0-15,-18 0 16,-17 0-16,17 0 16,0 0-16,0 0 15,-17 0 1,0 0 15,-18-18-31,17 18 16,1 0-1,0 0 17,-18-18 61</inkml:trace>
  <inkml:trace contextRef="#ctx0" brushRef="#br2" timeOffset="196303.74">18556 14728 0,'-18'0'47,"-17"0"-31,18 0-16,-1 0 15,0 0-15,-17 0 16,17 0-16,1 0 16,-19 0-1,1 0-15,18 0 16,-1 0-16,-17 18 16,17-18-16,0 0 15,1 0 1,-1 0-16,0 0 15,-17 0 1,18 18 0,17-1 124,0 1-140,0 0 16,0-1-16,0 1 16,0 17-16,0-17 15,0-1-15,17 19 16,-17-19-16,0 1 15,0 0-15,0-1 32,18-17 93,-1 0-110,1-17-15,17-1 16,-17 18-16,0 0 16,17 0-16,-17-18 15,-1 18-15,18 0 16,-17 0-1,17 0-15,-17 0 16,0 0-16,-1 0 16,-17 18-16,36 0 15,-19 17-15,18-35 16,-17 35-16,0-17 16,-18 0-16,17-1 15,1 18 1,-18-17-1,18 0-15,-18-1 16,0 1-16,0 0 16,0 17-1,0-17 1,-18-1 0,0 1-1,1-1-15,-19-17 16,19 0-1,-1 0-15,1 0 16,-1 0-16,0 0 16,-17 0-16,17 0 15,-17 0-15,17 0 16,-17-17-16,18 17 16,-1 0-16,0-18 15,1 18-15,-19-17 31,19 17-15,17-18 0,-18 18-16,0 0 62</inkml:trace>
  <inkml:trace contextRef="#ctx0" brushRef="#br2" timeOffset="197600.08">17268 16316 0,'18'0'32,"0"0"-17,17 0 1,-17 0 0,17-18-1,-17 18-15,-1 0 16,18 0-16,-17-17 15,0 17-15,-1 0 16,1 0-16,0 0 16,17 0-16,-17 0 15,-1 0-15,1 0 16,0 0-16</inkml:trace>
  <inkml:trace contextRef="#ctx0" brushRef="#br2" timeOffset="205807.38">23865 15117 0,'18'-18'141,"0"0"-141,-1 1 15,1-1-15,-18-17 16,18 35-16,-1-18 16,-17-17-16,0 17 15,18 0-15,-18 1 16,0-18-1,0 17-15,18 0 16,-18 1 0,0 70 77,0-18-93,0 0 16,17-17-16,-17 17 16,0-17-1,0-1-15,0 1 16,0 17-16,18-17 16,-18 0-16,0 17 15,0-18-15,17 1 16,-17 0-16,18-1 15,-18 1-15,18 17 16,-18-17 15,0 0-15,17-18-16,-17 17 31,0 1-15,18-18-16,-18 17 15,0 1 1,18-18 734,-1 0-516,1 0-62,0 0 16,-1 0-110,1 0 109,-18 18-124,17-18 234,-17 17 62,18-17-265</inkml:trace>
  <inkml:trace contextRef="#ctx0" brushRef="#br2" timeOffset="207303.76">24836 14834 0,'17'36'156,"-17"-19"-156</inkml:trace>
  <inkml:trace contextRef="#ctx0" brushRef="#br2" timeOffset="207575.45">24924 15064 0</inkml:trace>
  <inkml:trace contextRef="#ctx0" brushRef="#br2" timeOffset="207848.45">24994 15205 0</inkml:trace>
  <inkml:trace contextRef="#ctx0" brushRef="#br2" timeOffset="208992.1">25418 14693 0,'0'-17'31,"17"17"-31,1-18 16,-18 0 0,18 18-16,-18-17 15,17 17-15,1 0 16,-1 0-1,19 0 1,-19 17-16,19 1 16,-19 17-16,1-17 15,-18-1-15,0 19 16,0-19-16,0 1 16,0 0-16,-18 17 15,1-17-15,-1 17 16,-17-18-16,17 1 15,0-18-15,1 0 16,-1 0 0,18-18 46,0 1-46,0-1 15,18 18-31,-1 0 16,1 0-16,0 0 15,-1 0 1,1 0 0,0 0 15,-1 0-31,1 0 15,-18 18 1,18-1-16,-1 1 16,-17 0-1,0-1 1,0 1-16,0 0 16,0-1-16,0 1 15,0 17-15,0-17 16,0 0-16,-17-1 15,-1 1-15,0 17 16,-17-35-16,17 35 16,-17-35-16,17 0 15,1 0-15,-1 18 16,-17-18-16,17 0 31,36 0 125,17 0-156</inkml:trace>
  <inkml:trace contextRef="#ctx0" brushRef="#br2" timeOffset="209831.77">25912 14182 0,'17'70'63,"18"-52"-48,-17 0-15,17 34 16,-17 1-16,0 0 15,17-17-15,-17-1 16,-1 18 0,1-18-16,-18 0 15,17 1-15,-17 16 16,0-16-16,18 34 16,-18-17-16,0 0 15,-18 0-15,18-18 16,0 1-16,-17-1 15,-1-17-15,18-1 16,-35 18-16,17-17 16,-17 17-16,17-17 15,-17 0-15,35 17 16,-35-35-16,35 35 16,-35-17-16,35-1 15,-18-17-15,18 18 16,0 0-1</inkml:trace>
  <inkml:trace contextRef="#ctx0" brushRef="#br2" timeOffset="212335.41">14570 14764 0,'-18'0'16,"18"17"0,-35-17-1,35 18-15,-18 0 16,-17-1-16,17 19 15,1-19-15,-1 18 16,-17 1-16,17-19 16,0 19-16,1-1 15,-1 0-15,1 1 16,-1-1-16,18 0 16,0-17-16,-18 17 15,18 0-15,0 18 16,0 0-16,0-35 15,18 17-15,0 0 16,-1-17-16,1 17 16,-1-17-16,1 0 15,0 17-15,-1-18 16,19 19-16,-19-19 16,1 1-16,17 0 15,-17-1-15,-1 1 16,1 0-16,0-1 15,17-17-15,-35 18 16,35-18-16,-35 17 16,18-17-1,0 0 1</inkml:trace>
  <inkml:trace contextRef="#ctx0" brushRef="#br2" timeOffset="-203960.59">8026 15187 0,'17'-18'16,"1"18"-16,0-17 15,-1-18 1,1 17-16,17 0 16,-17 18-16,17-35 15,-17 35-15,-18-18 16,35 1-16,-35-1 16,18 0-16,-1 18 15,1-17-15,-18-1 16,18 0-16,-1 1 15,-17-1 1,0 1 31,-17 17 31,-1 0-62,-17 0-1,17 0-15,0 0 16,1 35-16,-1-35 16,0 35-16,18-17 31,-17-18-31,17 17 15,0 1-15,0 0 16,0-1 0,0 19-16,17-19 15,19 19 1,-19-36-16,1 35 16,17-18-16,-17 19 15,0-19-15,-1 1 16,1 17-16,-1-17 15,-17 0-15,18-1 16,0 1-16,-18 17 16,17-17-1,-17-1-15,18 19 16,-18-19 0,0 1-16,0 0 15,0-1 1,-18-17-1,1 18-15,-19-18 16,19 0 0,-1 0-16,1 0 15,-1 0-15,0 0 16,-17 0-16,17 0 16,18-18-1,-17 18-15,-1-17 16,18-1-1,0 0 1,-18 1-16,18-1 16,0 0-16,0-17 15,0 17 1,18-17 0,0 18-16,-18-1 15,17 0-15,1 1 16,0-1-16,-1 0 15,-17 1-15,18-1 16,0 0 0,-18 1-16,17-1 15</inkml:trace>
  <inkml:trace contextRef="#ctx0" brushRef="#br2" timeOffset="-202888.93">8643 14940 0,'0'18'31,"-18"-1"-31,18 1 47,-17-18-15,-1 0-17,0-18 1,18 1-1,0-1-15,0 0 16,0 1 0,18 17-1,0 0 1,-1 0 0,1 0-16,0 17 15,-1 1-15,19 0 16,-19-1-16,1-17 15,0 18 1,-1-18 0,1 0-1,-1-18 17,-17-17-17,0 17 1,0 1-1,36 70 64,-19-18-64,-17 18-15,0-18 16,0 1-16,0-1 15,0 0-15,0-17 16,0-1-16,18 19 16,-18-19-16,18 1 15,-18 17-15,35-17 16,-35 17-16,18-17 16,-18-1-16,17 19 15,-17-19-15,0 1 16,0 0-1,-17-18 48,-19 0-32,19-18-15,-19 0-16</inkml:trace>
  <inkml:trace contextRef="#ctx0" brushRef="#br2" timeOffset="-202448.93">8819 15258 0,'18'0'16,"0"0"15,-1 0-31,1 0 15,0-18-15,-1 18 16,1 0-16,17 0 16,-17 0-16,-1 0 15,1 0-15,17 0 16,1 0-16,-19 0 16,1 0-16,0 0 15,-18-18 48,0 1-48,-36-1 1</inkml:trace>
  <inkml:trace contextRef="#ctx0" brushRef="#br2" timeOffset="-201153.31">8714 16104 0,'0'0'0,"17"0"16,19 0 0,-19 0-16,1 0 15,17 0 1,0 0-16,18-17 16,-17 17-16,-1-18 15,0 18-15,0 0 16,18 0-16,-35 0 15,0 0-15,-1 0 16,1 0-16</inkml:trace>
  <inkml:trace contextRef="#ctx0" brushRef="#br2" timeOffset="-200512.92">8996 15893 0,'0'53'62,"0"-18"-62,0-18 16,17 19-16,-17-1 15,18 18-15,-18-35 16,0-1-16,0 18 16,0-17-16,0 0 15,0-1 1,0 1 31</inkml:trace>
  <inkml:trace contextRef="#ctx0" brushRef="#br2" timeOffset="-197272.57">8961 13776 0,'0'-18'32,"0"-17"-17,0 17 1,35 1-16,-18-19 16,1 19-16,0-18 15,-18 17-15,17 0 16,-17 1-16,0-19 31,0 19-15,-17-1-1,-1 18 1,0 0 0,1 18-1,-1-1-15,1 19 16,-1-19-16,18 19 15,0-19-15,0 1 16,0-1-16,0 1 16,0 0-16,18 17 15,17-17-15,-18-1 16,1 36-16,17-17 16,-17-19-16,-18 18 15,0-17-15,0 0 16,0-1-16,-18-17 15,18 18 1,-17-18-16,-1 0 16,0 0-1,1 0 1,-1 0-16,1 0 16,-1 0-16,18-35 15,0 17 1,18 0-1,34-17-15,1 35 16,18-17-16,-18-19 16,17 19-16,-34-1 15,-19-17-15,19 17 16,-19 0-16,-17-17 16,18 17-16,-18 1 15,18-1 1,-1 1-16,-17-1 15,0 0 1,0 1 47,-35-1-63,17 18 15,-17 0 1,17 18-16,1 17 15,17-17-15,0-1 16,0 18-16,0-17 16,17 0-16,1 17 15,0-17-15,-1 35 16,19-36-16,-36 1 16,17 17-16,1-17 15,-18-1-15,0 1 16,17-18-1,-52 0 17,18 0-17,-1 0-15,-17 0 16,17 0-16,0-18 16,1 18-16,-1-35 15,18 18 1,0-1-16,0 0 15,18 1-15,-1-1 16,1 0-16,17 1 16,-17-1-1,17 0-15,-35 1 16</inkml:trace>
  <inkml:trace contextRef="#ctx0" brushRef="#br2" timeOffset="-186312.89">24007 15046 0,'0'-35'16,"0"17"-1,0-17-15,35-1 16,-18 19-16,-17-1 16,0-17-16,0 17 15,18-17 1,-18 17-16,0 1 31,0-1-31,0 0 16,0-17 15,-18 18 16,18-1-32,-35 18 1,18 0 0,-1 0-16,0 0 15,1 0-15,-19 0 16,19 0 0,-1 35-1,0-17-15,18 17 16,0-17-16,0-1 15,0 1-15,0 17 16,0 1-16,0-19 16,0 1-16,0 17 15,0-17-15,0-1 16,18 19-16,-18-19 16,18 1-1,17 17-15,-35-17 16,35 17-16,-17 18 15,17-18-15,-17 1 16,-1 17-16,19-18 16,-36 18-16,17-18 15,-17-17-15,18 17 16,-18 0-16,0-17 16,-18 0-16,18 17 15,-17-35-15,-1 17 16,0-17-1,1 0 1,-1 0 0,1-17-1,-1-1 1,0-35-16,18 36 16,-17-19-16,17-17 15,-18 18-15,18 0 16,0 0-16,0 17 15,0 0-15,0-17 16,0 0-16,0 17 16,0-17-1,0 17-15,0 1 16,0-1-16,0-17 16</inkml:trace>
  <inkml:trace contextRef="#ctx0" brushRef="#br2" timeOffset="-185432.89">24183 14764 0,'35'53'32,"-35"-36"-32,0 1 0,0 0 15,-17-18 16,-19 0 16,36-18-31,0-17-16,0 17 16,18-17-1,0 35-15,-1 0 16,1 0-16,-1 0 15,1 0 1,0 0 0,-1 0-1,1 0 1,17 0 0,-17 0-16,0-18 15,-18 0-15,17 18 16,-17-17-16,0-1 15,18 1-15,-18-1 16,0 0 0,0 36 31,0 17-32,-18 18 1,1 0-16,17-18 15,-18 18-15,0 0 16,18 0-16,-17 18 16,17-18-16,0-18 15,0 18-15,17 0 16,-17-36-16,0 1 16,0 0-16,0 17 15,18-18-15,-18 1 16</inkml:trace>
  <inkml:trace contextRef="#ctx0" brushRef="#br2" timeOffset="-185000.9">24183 15028 0,'18'0'31,"-1"0"-15,1 0-16,-1 0 16,19 0-16,-19 0 15,19 0-15,-19 0 16,19-17-16,-19 17 15,1 0 1</inkml:trace>
  <inkml:trace contextRef="#ctx0" brushRef="#br2" timeOffset="-181056.54">21784 16387 0,'18'0'172,"17"0"-157,-17-18 1,-1 0-16,19 18 15,-19 0-15,1-17 16,17-1-16,-17 18 16,-1 0 15,1-18-15,0 18 30,-1-17-30,1-1-16,0 18 16</inkml:trace>
  <inkml:trace contextRef="#ctx0" brushRef="#br2" timeOffset="-180336.38">22013 16175 0,'-17'0'63,"17"53"-32,0-18-31,0 0 16,0-17-16,0 0 15,0 17-15,0-17 16,0-1-16,0 1 16,17 17-16,-17-17 15,0-1-15,0 1 16,0 0-16,0-1 16,0 1-1,0 0 48,0-1-1</inkml:trace>
  <inkml:trace contextRef="#ctx0" brushRef="#br2" timeOffset="-176272.88">11924 15117 0,'-18'0'47,"18"17"-31,-17 18-16,-1-17 15,18 17 1,0-17-16,0 0 16,0-1-16,0 19 15,0-19 1,0 18-16,0 1 15,0-19 17,0 1 15,18 0-32,-18-1 1,17-17-16,1 0 15,0 0 1,-1 0-16,18 0 16,-17 0-1,0 0 1,-1 0-16,19-17 16,-19-19-1,1 19 1,0-1-1,-18 0 1,17 1-16,-17-1 16,0-17-16,18 17 15,-18 1-15,17 17 16,-17-18-16,0 0 16,0 1 15,0-1-31,0 36 140,0-1-124,0 1-16,0 17 16,0-17-1,0 17-15,0-17 16,0-1 0,18 1-1,-18 0 1,0-1-16,0 1 15,0 0 1,0-1 15,0 1 16,18-18-31,-1 0-1,-17 18-15,18-18 16,0 0 15,-1 0-31,1 0 16,0 0-16,-1 0 16,1 0-16,-1 0 15,1 0 1,0 0-16,-18-18 15,17 0-15,1 18 16,-18-17-16,18-1 47,-18 0 0</inkml:trace>
  <inkml:trace contextRef="#ctx0" brushRef="#br2" timeOffset="-175024.37">27446 15487 0,'18'0'47,"17"0"-31,-17 0-16,-1 0 16,19 0-16,-19 18 15,18-18-15,-17 17 16,0-17-16,-1 0 15</inkml:trace>
  <inkml:trace contextRef="#ctx0" brushRef="#br2" timeOffset="-174648.53">27499 15699 0,'0'-18'78,"18"18"-78,-1 0 15,19 0-15,-1 0 16,-18 0-16,1 0 16,17 18-16,-17-1 15,0-17-15,17 0 16,-17 18-16,-1-18 16</inkml:trace>
  <inkml:trace contextRef="#ctx0" brushRef="#br2" timeOffset="-173753.25">28240 15804 0,'0'0'0,"35"-17"0,-17-18 15,-1 17-15,19-17 16,-19 17-16,1 0 15,0-17-15,17 17 16,-17-17-16,-1 18 16,1-1-1,-18-17-15,17 17 16,-17 0-16,0 1 16,0-1-16,0 0 15,0 36 110,0 0-125,0 35 16,0-36-16,0 1 15,0 0-15,0 17 16,0-18-16,0 1 16,0 17-16,0-17 15,0 0-15,0 17 16,0 0-16,18-17 16,-18 17-16,0-17 15,0 35-15,0-36 16,0 19-16,0-19 15,0 18-15,0-17 16,0 0 0,0 17-16,0-17 15,18 17-15,-18-17 16,0-1-16,0 1 16,0-1-16,-18-17 156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45:41.54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10513 5556 0,'0'0'0,"17"0"0,1 0 15,0 0-15,-1 0 16,1 0-16,0 0 16,17 18-16,-17-18 15,34 0-15,-34 18 16,17-18-16,1 17 16,-1-17-16,-17 0 15,17 0-15,-18 0 16,1 0-16,17 0 15,-17 0-15,0 0 16,17 0-16,-17 0 31,17 0-31,-18 0 16,19 0 15,-19 0-31,1 0 16,0 0 15,-1 0 0,19 0-31,-36-17 16,17 17-16,1 0 16,0 0-16,-1 0 15,1-18 16,-1 18-15,1 0 0,0 0-16,-1 0 15,1 0 17,0 0-17,-1 0-15,1 0 31,0 0-31,-1 0 32,1-18-17,-1 18 1,1 0 0,0-17-16,17 17 31,-17 0-16,-1 0 1,1 0 0,0 0-1,-1 0 1,1 0 0,0 0-16,-1 0 15,1 0-15,-1 0 31,1 0 1,0 0-17,-1 0 1,1 0 15</inkml:trace>
  <inkml:trace contextRef="#ctx0" brushRef="#br0" timeOffset="1751.63">21802 5468 0,'17'0'63,"1"0"-1,0 0-46,-1 0 0,19 0-16,-1 0 15,-18 0 1,19 0-16,-19 18 16,1-18-16,0 0 15,-1 0 1,1 0 15,0 0 63,17 0-79</inkml:trace>
  <inkml:trace contextRef="#ctx0" brushRef="#br0" timeOffset="2448.25">22878 5503 0,'0'0'0,"17"0"16,1 0-16,0 0 15,17 0-15,-18 18 16,1-18-16,0 18 16,-1-18-1,1 0-15,17 0 16,-17 0-1,0 0-15,17 17 16,-17-17 0,-1 0-16,1 18 15,-1-18-15,1 0 16,0 0 0</inkml:trace>
  <inkml:trace contextRef="#ctx0" brushRef="#br0" timeOffset="4655.66">6209 6156 0,'0'18'94,"18"-18"-94,17 0 31,-18 0-31,1 0 16,35 0-16,-18 0 15,1 0-15,-1 0 16,-18 0-16,19 0 16</inkml:trace>
  <inkml:trace contextRef="#ctx0" brushRef="#br0" timeOffset="7191.65">7056 10971 0,'17'0'32,"1"0"-1,-1 0-16,19 0 17,-19 0-17,1 0 1,0 0-16,-1 0 16,19-17-1,-1 17-15,-18 0 16,1 0-16,0-18 15,-1 18-15,1-18 16,17 18 0,-17 0-1,17-17 1,-17 17 0,0-18-1,-1 18-15,1-17 16,-1 17-16,1 0 15,0 0-15,-1 0 32,1 0-17,0 0 1,-1 0 0,19 0-1,-19 0 1,18 0-16,-17 0 15,0 0-15,-1 0 16,1 0 0,0 0-1,-1 0 1,1 0 15,0 0-15,-1 0-16,1 0 31,0 0-15,-1 0 46,1 0-62,-1 0 31,1 0-15</inkml:trace>
  <inkml:trace contextRef="#ctx0" brushRef="#br0" timeOffset="9687.27">6615 14164 0,'17'0'47,"1"0"-32,17 0 1,-17-18-16,-1 18 16,1 0-16,0 0 15,17-17-15,-17 17 16,17 0-1,-35-18-15,18 18 16,-1 0-16,18 0 47,-17 0-31,0 0-16,-1 0 15,1 0 1</inkml:trace>
  <inkml:trace contextRef="#ctx0" brushRef="#br0" timeOffset="14455.66">10372 7302 0,'0'0'0,"0"-17"16,0-1-1,-18 1 1,18-19 15,-18 19-15,1 17 31,17-36-16,-36 36-15,19-35-16,-1 35 15,1 0-15,-1-18 16,0 1-16,-17 17 16,17 0-16,1 0 15,-19-18-15,19 1 16,-1 17-16,-17 0 15,17 0-15,1-18 16,-19 18-16,19-18 16,-19 18-16,19 0 15,-1 0-15,0 0 16,-17 0-16,18 0 16,-1 0-16,-17 18 15,17 0 1,0-1-1,1 1 1,17-1 0,-18-17-1,18 18-15,0 0 16,0-1 0,0 1-1,0 0 1,0-1-1,0 1-15,0 0 16,0 17 0,0-18-1,0 1-15,0 0 16,0-1-16,0 1 31,0 0-31,0-1 16,0 1-1,18 0 17,-18-1-32,0 1 15,0 0 1,17-18 0,-17 17-1,0 1 1,18-1-1,-18 1 1,18-18 0,-18 18-16,17-18 15,-17 17-15,18 1 32,-18 0-17,18-18 1,-1 17-1,-17 1-15,18-18 16,-18 18-16,17-18 16,-17 17 15,0 1-31,18-18 16,0 0-16,-18 17 15,17-17 1,-17 18-1,18-18-15,0 0 32,-18 18-17,17-1 1,1-17 0,0 0 15,-1 0-16,1 0 1,0 0-16,17 0 31,-18 0-15,1 0-16,0-17 16,-1 17-1,1 0-15,17-36 16,-17 36 15,-18-17-31,0-1 16,18 18-1,-18-17 1,17-1 0,-17 0-1,18 1-15,-18-1 31,0 0 1,17 1-17,-17-1-15,0 0 16,0 1 0,0-1 15,18 1-16,-18-1 1,0 0 0,0 1 15,0-1 0,18 0-15,-18 1-1,17-1 17,-17 0-17,18 1 63,-18-1-46</inkml:trace>
  <inkml:trace contextRef="#ctx0" brushRef="#br0" timeOffset="41648.06">13776 9684 0,'-18'-18'32,"18"-35"-32,0 36 15,0-19-15,0 1 16,0 17-1,0 1 1,18 17-16,0 0 31,-1 0 1,1 0-17,-18 17-15,18 19 16,-1-19-16,-17 19 15,0-19-15,18 1 16,-18-1-16,0 19 16,0-19-16,0 1 15,-18 17-15,1-17 16,17 0-16,-18 17 16,0-35-1,18 17-15,-17-17 31,-1 0 48,0 0-48,18-17-16,0-1 1,18 18 15,0 0-15,-1 0-16,1 0 16,-18 18-16,35-1 15,-35 1-15,18 0 16,-18-1-1,17 1-15,1 0 16,-18-1-16,0 1 16,0 17-16,18-35 15,-1 18-15,-17 0 16,0-1-16,0 18 16,0-17-16,0 0 15,18 17 1,-18-17-16,0-1 15,0 1-15,0 0 16,0-1 0,0 1-16,0-1 15,0 1-15,-18-18 16,1 0 0,-1 0-16,0 0 15,1 0-15,-1 0 16,-17 0-16,17-18 15,1 1-15,-19-18 16,19 17-16,-19-17 16,19-1-1,-1 36 1,18-17-16,0-1 16,-18 18-1,18-18 48,18 18 46,0 36-109</inkml:trace>
  <inkml:trace contextRef="#ctx0" brushRef="#br0" timeOffset="69767.77">14252 9737 0,'18'0'94,"17"0"-94,18 0 15,0 0-15,-18 0 16,1 0-16,16 0 16,-16 0-16,-19 0 15,1 0-15</inkml:trace>
  <inkml:trace contextRef="#ctx0" brushRef="#br0" timeOffset="70240.28">14358 9472 0,'0'53'31,"0"-35"-31,18-1 16,-18 1-16,17 17 16,-17-17-16,0 17 15,0-17-15,18-1 16,-18 1-16,0 17 16,18-17-16,-18 0 15,0-1-15,0 18 16,0-17-1,0 0 17,0-1-17,0 1 1</inkml:trace>
  <inkml:trace contextRef="#ctx0" brushRef="#br0" timeOffset="71248.12">14728 9525 0,'0'-18'15,"18"18"-15,-18-17 0,0-1 16,35 18-16,-35-18 16,18 18-16,0-17 15,-1 17 1,19 0-16,-19 0 16,1 0-16,-1 0 15,1 0 32,0 0-31,-1 35-16,1-17 15,-18-1-15,0 19 16,0-19-16,0 1 16,-18 17-16,1 0 15,-19-17-15,19 17 16,-18-35-16,35 18 15,-18-18 1,36 0 140,-1 0-156,18 0 16,-17 18-16,0-18 16,17 0-16,-35 17 15,18-17-15,-18 18 16,35 17-16,-17-17 15,-18-1-15,0 19 16,17-19-16,-17 19 16,0-19-16,0 19 15,0-19-15,-35 1 16,17-18-16,-17 18 16,17-18-16,-17 0 15,17 0-15,-17 0 16,0 0-16,0 0 15,17 0-15,0 0 16,-17 0-16,17 0 16,18-18-16</inkml:trace>
  <inkml:trace contextRef="#ctx0" brushRef="#br0" timeOffset="76751.78">13123 9860 0,'18'0'31,"0"-18"-31,17 1 16,-17-1-16,17 18 15,0-17-15,-17-1 16,17 18-16,0 0 16,-17 0-16</inkml:trace>
  <inkml:trace contextRef="#ctx0" brushRef="#br0" timeOffset="77167.42">13335 9684 0,'0'17'46,"0"36"-30,0-17-16,0-19 16,0 18-16,0 1 15,0-1-15,0-17 16,18-1-16,-18 19 16,0-19-1,0 1 1</inkml:trace>
  <inkml:trace contextRef="#ctx0" brushRef="#br0" timeOffset="78111.78">12594 9737 0,'0'0'0,"0"-18"0,0 0 16,0-17-1,0 17 1,18 1-16,-1-1 16,19 18-16,-19 0 15,1 0-15,17 18 16,-17-18-16,0 17 15,-1 1-15,1 0 16,17-1 0,-35 19-16,18-36 15,-18 17-15,17 1 16,1 0-16,17 17 16,-17 0-16,-18-17 15,18 17-15,-18-17 16,0-1-16,0 19 15,0-19-15,0 1 16,0 0 0,0 17-16,-18-35 15,0 35-15,1-17 16,17-1 0,-18 1-16,0 17 15,18-17-15,0 0 16,0-1-1,0 1 32,18-18 0,17 0-31,-17 0-1,0 0-15,17 0 16,-17 0-16,-1 0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48:22.686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C000"/>
    </inkml:brush>
    <inkml:brush xml:id="br2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12047 7179 0,'18'0'31,"0"0"-15,-1 0-1,1 0-15,17 0 16,-17 0-16,-1 0 15,19 0 1,-1 0-16,-17 0 16,17 0-1,-17 0 1,-1 0-16,1 0 16,-18-18-16,17 18 31</inkml:trace>
  <inkml:trace contextRef="#ctx0" brushRef="#br0" timeOffset="1463.86">15804 7267 0,'18'0'63,"17"0"-48,1 0-15,-1 0 16,0 0-16,0 0 15,18 0-15,-17 0 16,-19 0-16,1 0 16,0 0-16,-1 0 31</inkml:trace>
  <inkml:trace contextRef="#ctx0" brushRef="#br0" timeOffset="11712.01">3881 11130 0,'0'0'0,"17"0"16,1 0-16,-1 0 15,1-18-15,0 18 16,17-35-16,-17 18 16,17-1-16,-17-35 15,17 35-15,-17-35 16,17 1-16,-35 16 16,0-17-16,0 18 15,17 0-15,-17 0 16,18-1-16,0 19 15,-18-1-15,0-17 16,0 17 0,17 18-1,1 18 63,0 17-78,-1 18 16,19-18-16,-19 18 16,1 0-16,17 0 15,-35-18-15,35 18 16,-35-18-16,36 1 16,-36-19-16,0 19 15,0-19 1,-18-34 78,0-19-94,1 1 15</inkml:trace>
  <inkml:trace contextRef="#ctx0" brushRef="#br0" timeOffset="12559.53">4128 10848 0,'17'0'15,"1"0"1,-1 0 0,19 0 15,-19 0-15,19 0-1,-19 0 1,1-18-1,0 18 17,-18-17-17,17 17-15,1 0 32,-18-18-32,17 18 109</inkml:trace>
  <inkml:trace contextRef="#ctx0" brushRef="#br0" timeOffset="13991.15">4939 10672 0,'18'0'15,"-1"0"1,1 0 15,17 0 1,-17 0-17,17 0 1,-17 0-1,-1 0-15,1 0 16,17 0-16,-17 0 16,-1 0-1,1 0-15,17 0 16,1 0-16,-1 0 16,0 0-16,18 0 15,-35 0-15,17 0 16,-17 0-16,-1 0 15,1 0-15,0 0 16,-18-18 0,17 18-16,19 0 31,-19-18-15,18 18-16,-17-17 15,0 17-15,17 0 16,18 0-1,0-18-15,-36 18 16,19-18-16,-1 18 16,0-17-16,1 17 15,-1 0-15,-18-18 16,1 18-16,0-18 16,-1 18-16,19 0 15,-19 0-15,1 0 16,17 0-16,-17 0 15,17 0-15,-17 0 16,17 0-16,-17 0 16,-1 0-1,1 0 1</inkml:trace>
  <inkml:trace contextRef="#ctx0" brushRef="#br0" timeOffset="15607.54">7232 10089 0,'0'0'0,"18"36"0,17 17 15,-18 35-15,19-18 16,-19 19-16,19-54 16,-36 18-16,17-36 15,1 19-15,-18-1 16,0-17-16,0-1 16,0 1-16,-18-36 93,1-17-93,-19-18 16,36 35-16,-17-17 16,-1 0-16,18-18 15,0 18-15,0-1 16,-18 19-1,18-19-15,-17 1 16,17 18-16,0-1 16,-18-17-16,18 17 15,0 0-15,0-17 16,0 17 0,0 1-1,18 17-15,-1 0 16,1 0-1,0-18-15,17 18 16,-17 0 0,-1 0-16,19 0 47,-19 35-32,-17 1 1,0-19-16,0 19 15,0-19-15,0 19 16,0-19-16,-35 18 16,17-17-1,-17 0-15,17-18 32,1 0-32,-1 0 15,0 0 32,36 0 31,0 0-62,-1 0-16,1 0 15,17 17-15,-17-17 16,0 0 0,-18 18-1,17 0 1,1-1 0,-18 1-1,35 0-15,-35-1 16,18 1-1,-18 0 1,0-1 0,0 1-16,0-1 15,0 1 1,0 0 0,0-1-1,-35 1 1,17-18-16,0 0 15,-17 0-15,17 0 16,1 0 0,-1 0 31,36 0-16</inkml:trace>
  <inkml:trace contextRef="#ctx0" brushRef="#br0" timeOffset="19607.55">18609 8925 0,'0'-17'16,"0"-1"15,-18 18-16,1-18 1,17 1 0,-18-1-16,-17 0 15,0-17-15,-1 18 16,1-1-16,17-17 16,1 17-16,-19 0 15,19 1-15,-18 17 16,17-18-1,-17 18-15,17-18 16,0 18-16,1 0 16,-1 0-16,0 0 15,1 0-15,17 18 16,-18 0-16,18 17 16,-17-17-1,17-1-15,0 19 16,0-19-16,0 1 15,0-1-15,0 1 16,0 0 0,0-1-16,0 19 0,-18-19 15,18 1 1,0 17-16,0-17 16,0-1-16,0 1 15,0 0-15,0-1 16,0 1-16,0 17 15,0-17 1,0 0-16,0-1 16,0 1-16,0 0 15,0-1 1,0 18-16,0-17 16,0 0-1,0-1 1,0 1-16,0 0 15,0-1 1,18 1 0,-18 0-16,0-1 15,17-17 1,-17 35 0,18-35-16,-1 18 15,1-18 16,-18 18-31,18-1 16,-1 1 0,1-18-16,0 0 15,-1 18 1,1-18 0,0 0-16,17 0 31,-18 0-16,1 0 1,0 0 0,-1 0-16,1 0 15,-18-18 1,18 18 0,-1-18-16,-17 1 15,18-1 1,-18 0-1,18 18-15,-18-17 16,0-1 0,0 1-1,17 17-15,1-36 16,-18 19 0,0-19-1,17 19 1,-17-1-1,0 0-15,0 1 16,0-1 0,0 1-1,0-1-15,18 0 16,-18 1 0,0-1-16,0 0 31,18 1-16,-18-1-15,0 0 32,0 1-17,0-19 1,0 19 0,0-1-1,0 1 1,0-1 46</inkml:trace>
  <inkml:trace contextRef="#ctx0" brushRef="#br0" timeOffset="24895.17">5539 10213 0,'17'0'140,"19"-18"-124,-19 18 0,1-17-1,-1-1 1,1 0-16,0 18 15,-18-17-15,17-19 16,1 19 0,0-1 15,-18 1-31,17-1 16,1-17 15,-18 17-16,18 18 1,-1-18-16,-17 1 16,18-1-1,-18 0 1,-18 36 125,18 0-126,0-1-15,0 1 16,-17 0-16,17-1 15,0 1 1,0 0 0,-18-1-1,18 1-15,0-1 16,0 1 0,0 0-16,0-1 15,0 1 1,0 0-16,0 17 15,0-17 17,0-1-1,0 1 16,0-1 0,0 1 0,0 0-32,0 17 32,0-17-31,0-1-1,-18-17 79</inkml:trace>
  <inkml:trace contextRef="#ctx0" brushRef="#br0" timeOffset="26407.57">6668 10513 0,'-18'-18'47,"0"18"-32,1 0 1,-1 0-16,0 0 31,1 0-31,-1 0 78,0-17-46,1 17 14,-1 0-30,0 0 62,1 0-31,-1 0 31,1 0-62,-1 0-1,-17 0 48,17 0-32,0 0 0,1 0-15,-1 0 15</inkml:trace>
  <inkml:trace contextRef="#ctx0" brushRef="#br0" timeOffset="29159.56">4145 11289 0,'18'0'31,"-1"18"-15,19 17-16,-19 0 15,19 0-15,-36 1 16,35-19-16,-35 1 16,35 17-16,-17 0 15,17-17-15,-17 17 16,17-17-16,-17 35 15,17-35-15,-17-1 16,-1 19-16,18-1 16,-17-18-16,0 36 15,17-35-15,-35 0 16,35 17-16,-17-17 16,0 17-16,-18-18 15,17 1-15,18 17 16,-35-17-1,36 17-15,-19-17 16,1 0-16,17 17 16,-17 0-16,17 0 15,-17-17-15,0 17 16,17 1-16,-35-1 16,17 0-16,1 0 15,0 1-15,-1 17 16,1 0-16,17-36 15,-17 36-15,0-18 16,-1-17-16,1 17 16,17 1-16,-35-19 15,0 1-15,18 17 16,17-17-16,-35 17 16,18 0-16,-1-17 15,-17 0-15,36 35 16,-19-36-16,19 18 15,-36 1-15,35-19 16,-35 19-16,17-19 16,1-17-16,-18 18 15,0 0-15,18-18 16</inkml:trace>
  <inkml:trace contextRef="#ctx0" brushRef="#br0" timeOffset="30687.88">5574 13370 0,'18'0'62,"-18"18"-62,0 17 16,0-17-16,0-1 16,0 1-16,0 17 15,0-17-15,0 0 16,0-1-1,0 19-15,0-19 16,0 1-16,0 17 16,0-17-16,0-1 15,0 1-15,0 17 16,17-17-16,-17 0 16,18-1-16,-1 1 15,1-18 32,0 0-47,-1 0 16,19 0-1,-19 0-15,1-35 16,0 17-16,17 0 16,-35 1-16,0-1 15,17-17-15,1-1 16,-18 19-1,0-18 1,18 17-16,-18 0 16,0-17-16,0 17 15,0 1-15,0-1 16,0 0 15,0 1-15,0 34 62,0 1-62,0 35-1,0-35-15,17 17 16,-17-17-16,18-1 15,0 18-15,-18-17 16,17 0-16,-17 17 16,18-17-16,-18-1 15,0 19-15,18-19 16,-18 1 0,17 0-1,18-1 16,-17 1 16,17-18-15,-17 0-32,0 0 15,-1 0-15,1 0 16,0 0-16,17 0 15,-17 0 1,-1-18 0,-17 1-1,18-1-15,-18 0 125,-18 18-109</inkml:trace>
  <inkml:trace contextRef="#ctx0" brushRef="#br0" timeOffset="32631.6">4128 12330 0,'17'0'16,"1"-18"-16,-1 18 16,1-18-16,0 18 15,-1-17 1,19-1 0,-19 0-1,1 18-15,0-17 16,-1 17-1,1-18-15,-18 0 16,17 18-16,-17-17 16,18 17-16,-18-18 15,18 1 17,-1 17 61,-17 17-77,0 1-16,0-1 16,0 19-16,-17-19 15,-1 19-15,18-1 16,-18-17-16,1 17 15,17-18 1,0 1-16,0 0 16,-18-1-16,18 19 15,0-19 1,0 19-16,0-19 16,0 1-16,0 17 15,0-17 1,0-1-1,0 1 17</inkml:trace>
  <inkml:trace contextRef="#ctx0" brushRef="#br0" timeOffset="41647.6">18450 10513 0,'18'0'250</inkml:trace>
  <inkml:trace contextRef="#ctx0" brushRef="#br0" timeOffset="46440.23">7708 10530 0,'18'0'63,"-1"0"-47,19 0-1,17 18-15,17 17 16,18-17-16,-35 0 15,18-1-15,-18-17 16,17 36-16,-34-19 16,34 1-16,-17-18 15,-18 17-15,18 19 16,-17-36-16,-19 0 16,1 17-16,17 1 15,0-18-15,-17 18 16,17-1-16,18 1 15,-35-18-15,17 18 16,0-1-16,-17-17 16,0 18-16,17-18 15,-17 17-15,-1-17 16,19 18 0,-19 0-16,1-18 15,17 0-15,-17 17 16,-1-17-16,19 18 15,-19 0-15,1-18 16,0 0-16,17 0 16,-17 17-1,-1-17-15,18 0 16,-17 0-16,-18 18 16,35-18-16,-17 18 15,0-18-15,-1 0 16,1 0-1,0 0-15,-18 17 16,17-17-16,1 0 16,-1 0-1,1 18-15,0-1 16</inkml:trace>
  <inkml:trace contextRef="#ctx0" brushRef="#br0" timeOffset="47791.96">10072 11201 0,'0'-36'31,"17"19"-15,-17-1-16,0 0 31,0-17-31,0 18 16,-17 17-1,-1-18 1,1 0-16,-1 18 15,-17 0 1,17 0-16,0-17 16,1 17-16,-19 0 15,19 0-15,-1 0 16,-17 0-16,17 0 16,1 0-16,-19 17 15,19 1 1,17 0-1,0-1 1,-18 18 0,18-17-16,0 0 15,0-1 1,18-17-16,-1 18 16,1 0-1,0-1 1,-1-17-16,-17 18 15,35 0 1,1-1 0,-19-17-16,1 18 15,17 0-15,-17-18 16,0 0-16,17 0 16,-17 0-16,17 0 15,-18 0 1,1 0-16,0 0 15,-1-18 1,-17 0 0,18-17-16,-18 17 15,0-17 1,0 17 0,-18-17-16,-17 17 15,17-17-15,1 18 16,-1-1-16,1-17 15,-1 35-15,0-36 16,1 19 0,-1-19-16,0 19 15,-17-1-15,17-17 16,1 17-16,-1-17 16,18 17-16,0 1 15,-18-1 1,18 0-1,0 1-15,0-1 16,0 1-16,0-1 16,18 0-1,0 1-15,-1 17 16,-17-18 0,36 18-16,-36-18 15,17 18-15,36 0 16,-17 0-16,-1 0 15,0 0-15,-17 0 16,17 0-16,-17 0 78</inkml:trace>
  <inkml:trace contextRef="#ctx0" brushRef="#br0" timeOffset="49711.61">8590 10213 0,'0'0'0,"0"-18"15,0-17 1,18 17 0,-1 1-1,1-1 1,0 0-16,-1 18 15,1 0 1,0 0-16,-1 0 16,-17-17-16,18 17 15,0 0 1,-1 17 0,1-17-16,-1 36 15,1-19-15,17 1 16,-35 17-16,18-17 15,0 17-15,-18-17 16,17-18-16,1 35 16,-18-17-1,0-1 1,0 1-16,0 0 62,-18-18-30,1 0-17,-1 0-15,0 17 16,1 1 0,-1 0-1,0-1 1,18 1-16,-17 0 15,17-1 1,0 1 0,0-1-1,-18-17-15,18 18 16,0 0 0,0 17-1,0-17 48,18-18 62,-18-18-125,0 0 15,17 18 1,1 0 15,-18-17-15,18 17 15,-1 0 0,1 0-15,0 0 0,-1 0 15,1 0-16,0 17 1,-18 1 0,17-18 15,1 0 47,17 0-62,-17-18-1,-1 18-15,1-35 16,0 35-16,-1-18 16,-17 1-1,18-1 1,0 1 15,-1 17 32</inkml:trace>
  <inkml:trace contextRef="#ctx0" brushRef="#br0" timeOffset="56208.24">9895 11518 0,'-35'0'62,"0"18"-46,17-1-16,1-17 16,-19 18-16,19 0 15,-19-1-15,1 1 16,17 0-16,1 17 16,-18-17-16,-1-1 15,1 19-15,0-19 16,-1 1-16,1 17 15,0-17-15,-53-1 16,52 19-16,-16-19 16,-37 19-16,54-1 15,-18-18-15,0 1 16,-35 0 0,17-1-16,1 1 15,35 0-15,-18-18 16,17 17-16,1 1 15,17-18-15,-17 18 16,35-1-16,-35-17 16,17 18-16,1-1 15,-19-17-15,19 36 16,-1-36-16,-17 17 16,17 19-16,-17-36 15,17 35-15,1-17 16,-19-1-16,19 1 15,-19-1-15,19 1 16,-1 0-16,-17-1 16,17 19-16,-17-19 15,17 1-15,1 0 16,-19 17-16,19-35 16,-18 35-16,17-17 15,-17-18-15,-1 17 16,19 1-16,-19 0 15,1-18-15,17 17 16,1 1 0,-18-18-16,17 0 15,0 18-15,-17-1 16,-18-17-16,35 0 16,1 18-16,-18-18 15,-18 18-15,35-18 16,-17 0-16,-1 17 15,1-17-15,17 18 16,1-18-16,-18 0 16,17 17-16,0 1 15,-17-18-15,17 0 16,1 18-16,-19-1 16,19 1-16,-18 0 15,17-1-15,0-17 16,1 18-16,-1 0 15,0-1-15,1 1 16,-1 0-16,0-18 16,1 17-16,-1 1 15,18-1-15,-17-17 16,-1 36-16,-17-36 16,17 35-16,0-17 15,-17-1-15,17-17 16,-17 18-1,0 0-15,17 17 16,-17-35-16,0 0 16,-1 35-16,19-35 15,-19 18-15,19-1 16,-1 1-16,-17-18 16,17 18-16,-17-1 15,17-17-15,-17 18 16,17-18-1,18 18 1,-17-18-16,17 17 16,-18-17-1,-17 18 1,35-1 31,-18 1 31,18-36 78</inkml:trace>
  <inkml:trace contextRef="#ctx0" brushRef="#br0" timeOffset="58791.6">8273 12894 0,'35'-18'46,"-17"1"-30,-1-1 0,1 18-16,-18-18 15,17 18-15,-17-17 16,36 17 0,-36-18-1,17 1-15,1-1 16,0 18-1,-18-18-15,0 1 32,17-1-32,-17 0 15,0 1 1,0-1-16,0 0 16,0 1 15,0 34 94,18 19-125,-18-19 15,0 19-15,0-19 16,0 1 0,0 17-16,0-17 15,18-1-15,-18 1 16,0 17-16,0-17 16,17 0-16,-17 17 15,0-17-15,18-1 16,-18 1-16,0 17 15,0-17 1,0 17 0,0-17 15,0-1 0,0 1 16</inkml:trace>
  <inkml:trace contextRef="#ctx0" brushRef="#br0" timeOffset="66519.64">7479 9895 0,'18'0'16,"-18"-17"0,0-1 15,0 0-15,0 1-16,0-18 15,0 17-15,17-17 16,1-1-16,-1 1 15,19 0-15,-19 0 16,1 17-16,0-17 16,-1 17-16,19-17 15,-19 17-15,1-17 16,17 17-16,0 1 16,-35-19-16,36 19 15,-36-1-15,35 0 16,-35 1-16,18-1 15,-1 0-15,-17 1 16,0-1-16,18 1 16,0-19-16,-18 19 15,17-19-15,1 19 16,-1-1-16,1-17 16,0 17-1,-1-17-15,-17 17 16,18 1-16,-18-1 15,18 0-15,-1 1 16,1-1-16,0-17 16,-1 17-1,18 0-15,-35 1 16,36-1-16,-19 1 16,1 17-16,17-18 15,-35 0-15,53 18 16,-35-17-16,17-1 15,-17 18-15,17-18 16,-17 18-16,-1-17 16,1 17-16,17 0 15,-35-18-15,35 0 16,-17 18-16,0 0 16,17-17-16,-17-1 15,17 18 1,-17-18-16,-1 18 15,1 0 1,-18-17 0,18 17-16,-1 0 93</inkml:trace>
  <inkml:trace contextRef="#ctx0" brushRef="#br0" timeOffset="68839.99">9190 8378 0,'0'18'47,"0"0"-47,18-1 15,-18 19-15,0-19 16,0 1-16,0 17 15,0 0-15,0-17 16,0 0-16,17 17 16,-17-17-16,0-1 15,0 1-15,0 0 16,0-1 0,0-34 77,18-1-77,-18 0-16,0-17 16,0 17-16,17 1 15,-17-1-15,18 0 16,-18 1-16,0-1 15,0-17 1,18 35-16,-18-18 16,0 1-1,0-1 32,0 0-31,0 1 15,0-1 47,0 0-47,17 18 48,1 0-79,0 0 31,-1 0-16,1 18 1,0 0 0,-1-18-1,-17 17 17,18-17 14,-18 18-46,17-18 16,1 18 62,17-18-15,-17 0-32,0 0 31,-1 0-46,1 0-16,0 0 16,-18-18-1,0 0-15,0 1 16,0-1 0,0 0-1,0 1 1,0-1-16,0 1 31,0-1-31,17 18 16,-17-18-16,0 1 31,18-1-15,-18 0 15,17 36 141,1-18-157,-18 18-15,18 17 16,-1-17 0,-17-1-16,18-17 15,-18 18-15,18-1 16,-1 1-1,-17 0-15,18-1 16,-18 1-16,18 0 16,-1-1-1,-17 1-15,0 0 16,18-18-16,-18 17 16,0 1-16,17-1 15,1 1 1,-18 17-16,18-17 15,-1 0 1,1-1-16,-18 1 16,0 0-1,18-1-15,-18 1 16,17-18 0,-17 18-1,-17-18 110,-54 0-125</inkml:trace>
  <inkml:trace contextRef="#ctx0" brushRef="#br0" timeOffset="73159.66">7373 8273 0,'0'-53'16,"0"35"0,35 0-1,-17 18 1,0 0-16,-1-17 16,1 17-16,0 0 15,-1 0 16,1 0-15,-1 17 0,-17 1-16,18-18 15,-18 18-15,18-1 16,-18 19 0,17-1-1,-17-17 1,0-1-1,0 1-15,-17-1 16,-1 1 0,0 0-16,1-18 15,-1 0-15,18 17 16,-17-17 0,-1 0-1,36 0 95,-1 0-95,1 0 1,-1 0-1,1 0-15,0 0 16,-1 0 0,1 0-16,0 0 15,-1 0-15,1 0 16,-18 18 0,18-18-16,-18 18 15,17-18-15,1 0 16,-18 17-1,17-17 17,1 18-17,0 0-15,-18-1 16,17-17-16,1 35 16,0-17-16,-18 0 15,17-1-15,1-17 16,-18 36-16,0-19 15,18 19 1,-18-19 15,0 1-31,0 0 16,0-1 15,-18-17-31,18 18 16,-18-18-1,1 17 1,-1-17 0,18 18-16,-18-18 15,18 18 1,-17-18-16,-1 0 16,0 0 15,1 0-16,-1 0 17,18-18-32,-17 18 15,-1-18 1,0 1 0,1 17 15,-1-18-31,0 18 47,18-17-47,-35-1 31,17 18-15,1 0-1,17-18 16,-18 18-31,1 0 63</inkml:trace>
  <inkml:trace contextRef="#ctx0" brushRef="#br0" timeOffset="78472.67">15928 11148 0</inkml:trace>
  <inkml:trace contextRef="#ctx0" brushRef="#br0" timeOffset="86647.68">5927 14235 0,'17'0'15,"1"0"1,0 0 0,-1 0-1,18 35-15,1 0 16,17 53-16,17 1 16,18 16-16,1 1 15,-1 0-15,18 17 16,-18-34-16,0-1 15,-35 0-15,18 0 16,-36-35-16,18-18 16,-18 18-16,-17-35 15,17 0-15,-17-1 16</inkml:trace>
  <inkml:trace contextRef="#ctx0" brushRef="#br0" timeOffset="87447.68">7285 15716 0,'35'-17'78,"-17"-1"-78,-1 0 16,19 1-16,-19 17 15,36-18-15,-35 18 16,17 0-16,0 0 15,-17 0 1,17 18 31,-35 17-31,0 0-1,0-17-15,0 0 16,-35 17-16,35-18 15,-35 19-15,35-19 16,-18 1-16,1 17 16,17-17-16,-18 0 15,18-1-15,0 18 16,0-17 0,0 0-16,0-1 62,18-17-31,34 0-15,-34 0-16,35 0 16,0 0-16,17 0 15,-17 0-15,-35 0 16,17 0-16,-17 0 15,17 0 1,-35-17 31,0-19-31,-17 19-16</inkml:trace>
  <inkml:trace contextRef="#ctx0" brushRef="#br0" timeOffset="89319.69">6315 15046 0,'17'0'47,"-17"-18"31,0 1-78,0-19 15,-17 36 79,-1 0-78,-17 0-16,0 0 15,17 18 1,0-18-16,1 18 16,-1-18-1,18 35-15,-18-35 16,1 18-16,-1 17 31,-17-17-15,35-1-16,0 1 15,-18-1-15,0 1 16,18 0-16,-17-1 16,17 1-16,0 0 15,0-1 1,0 1-16,0 0 16,0-1-1,0 1 16,17-18 16,1 17-31,0-17 0,-1 0-1,1 0-15,17 18 16,-17-18-16,0 0 15,-1 0-15,1 0 16,0 0 15,-18-18-31,17 1 16,-17-1 0,18 1-1,-18-1 1,0 0-16,0 1 15,0-1 1,-18 18 0,1-18-1,17 1 1,-18 17 0,18-18-1,-18 18-15,18-18 16,-17 18-1,-1 0 1,0 0 0,1 0-1,-1 0-15,0 0 16,1 0-16,-1 0 16,0 0-16,1 0 15,-1 0 48</inkml:trace>
  <inkml:trace contextRef="#ctx0" brushRef="#br0" timeOffset="95519.67">10054 8308 0,'18'18'125,"17"-1"-125,-17 18 15,17-17-15,-17 0 16,17 17-16,-17-35 15,-1 35-15,18-17 16,-17 0-16,0-1 16,-1 1-16,19-1 15,-19 19 1,1-36-16,0 17 16,-18 1-16,35 0 15,-35-1-15,35 1 16,-17 0-1,17-1 1,-17 19-16,17-36 16,-17 35-16,-1-35 15,1 17-15,0 1 16,-1 0-16,1-1 16,17 1-16,-35 0 15,18-1-15,-1 1 16,1 0-16,0-1 15,-1 18-15,1-17 16,17 17-16,-17 1 16,-1-19-16,19 36 15,-19-35-15,1 0 16,0 17-16,17 18 16,-17-36-16,-1 36 15,1 0-15,17-18 16,0 18-16,-17 36 15,0-19-15,-1 1 16,-17 34-16,0 19 16,0-53-16,0 17 15,18-18-15,-18 18 16,0-17 0,0 0-16,0-1 15,18-35-15,-18 36 16,0-36-16,0 18 15,17 0-15,-17 0 16,18-18-16,-18 1 16,18 16-16,-18-16 15,0 17-15,0-18 16,0 0-16,0 18 16,0-35-16,-18-1 15,18 19-15,-18-1 16,-17 0-16,35-17 15,-18 35-15,-17-36 16,35 19-16,-18-1 16,1 0-16,-1 1 15,-17-19-15,17 36 16,1-18-16,-1 1 16,0-1-16,1 0 15,-19 1-15,19-19 16,-1 36-16,-17-35 15,17 17-15,1 0 16,-1 18 0,-17-18-16,17 1 15,-17 34-15,-1-17 16,19-18-16,-18 18 16,17 36-16,-17-54 15,-1 18-15,19 17 16,-1-52-16,-17 35 15,17 0-15,-17 0 16,35-18-16,-35 0 16,17 1-16,-17-1 15,17 18-15,-17 0 16,-1 35-16,1-18 16,18 1-16,-19-18 15,1 17-15,0 19 16,17-36-16,-35 17 15,36-17-15,-19 0 16,1 17-16,17-34 16,1 17-16,-19-18 15,19 18-15,-1 0 16,0-18-16,-17 18 16,18-35-16,-36 35 15,35-36 1,0 18-16,-17-17 15,17 0-15,1 17 16,-1-17-16,-17 17 16,17 0-16,-17-17 15,0 17-15,17-17 16,-52 17-16,52-17 16,0 17-16,-35-17 15,18 17-15,17-17 16,-34 17-16,-1-18 15,17 19-15,1-19 16,0 19-16,-1-19 16,19 19-16,-36-19 15,18 18-15,-18-17 16,17 17-16,-34-17 16,35 17-16,-1-17 15,19 17-15,-19-17 16,19-1-16,-19 1 15,19 0-15,-1-1 16,-17 1-16,17 0 16,1-18-16,-1 35 15,0-35-15,-17 18 16,17-1 0,1 1-16,-1 0 15,1-1-15,-1 1 16,0-1-16,1 1 15,-1 17-15,-17-35 16,17 36-16,-17-36 16,17 35-16,1-35 15,-1 35-15,0-17 16,1-1-16,-1 1 16,0 0-16,18 17 15,-35-17-15,35-1 16,-35 1-16,35 0 15,-18-1-15,1 1 16,-19 0-16,36-1 16,-17 1-16,-1-18 15,0 17 1,1-17 15,87 0 125,-52-52-156,52-37 16,1 1-16,52 0 16</inkml:trace>
  <inkml:trace contextRef="#ctx0" brushRef="#br0" timeOffset="98943.71">11642 11712 0,'17'-17'63,"-17"-1"-48,18 0-15,-18 1 16,0-1 0,18 18-16,-18-18 15,17 18-15,-17-17 16,0-1-16,18 0 16,0 1-16,-18-1 15,17 1-15,1-1 16,-18-17-16,0 17 15,0-17 1,17 35 125,-17 17-141,0 19 15,0-19-15,0 19 16,0-1-16,0-18 16,-17 19-16,17-19 15,0 19-15,0-19 16,0 1-16,0 17 15,0-17-15,0 0 16,-18-1-16,18 1 16,-17-1-16,17 19 15,0-19 1,0 1-16,0 0 16,0-1-1,-18-17 1,18 18-16,0 0 31,0-1-15,-35-17 46,17 0-31,0 0-15,1 0-16,-1 0 16,36 0 140,-1 18-140,1-18 15,0 0-16,-1 0 1,1 0 0,0 0-1,-18-18 1,17 18-16,1 0 16,-1 0 15,-17-17-31,18 17 15,0 0 17,-1 0-32,1 0 31,-18-18-31,18 18 62,-1 0 63,1 0-125,0 0 94</inkml:trace>
  <inkml:trace contextRef="#ctx0" brushRef="#br1" timeOffset="113992.23">9402 8872 0,'17'0'110,"-17"18"-110,0 0 15,0-1-15,0 1 16,0 0-16,0-1 15,0 1 1,0-1 0,0 1-1,0 0 1,-17-1-16,-1 1 31,0 17 0,1-35-31,17 18 16,0 0 0,-36-1-1,19 1 1,-1 0-16,0-1 16,1-17-16,-18 35 15,17-35-15,0 36 16,-17-36-16,0 0 15,17 17-15,-17 1 16,17-18-16,0 0 16,-17 18-16,18-1 15,-1 1-15,-17-18 16,17 0-16,0 18 16,1-18-16,-1 17 15,0 1-15,1-1 16,-18 1-16,17-18 15,0 35-15,1-35 16,-1 36-16,0-1 16,-17-35-1,17 35-15,-17-17 16,17-1-16,1-17 16,-1 18-16,18 0 15,-17-18-15,-1 17 16,0-17-16,18 18 15,-35 0-15,17-1 32,1 1-32,-1 17 15,0-17 1,1-1-16,-18 1 16,17 17-16,0-17 15,1 0-15,-19-1 16,36 1-16,-17-18 15,-1 18-15,0-1 16,1 19-16,-1-19 16,18 1-16,-17 17 15,-1-17-15,18 17 16,-18-17 0,18-1-16,-17 1 15,17 17-15,-18-17 16,0-1-16,18 19 15,-17-19-15,-1 1 16,18 17-16,-18-17 16,1 0-16,17 17 15,0-17-15,-18-1 16,18 18-16,-17-17 16,17 0-16,0-1 15,-18 1-15,18 17 16,0-17-1,-18-18-15,18 35 16,0-17-16,-17-1 16,17 19-16,-18-19 15,18 1-15,-18 17 16,18 1-16,-17-19 16,17 18-16,-18-17 15,0 0-15,18 17 16,-17-17-16,-19-1 15,36 19-15,-17-19 16,-1 18-16,1-17 16,-1 0-16,0 17 15,1-17-15,-1 17 16,-17-35-16,35 35 16,-36-35-16,36 36 15,-35-36-15,18 35 16,-19-35-16,19 17 15,-1 19-15,-17-36 16,17 35-16,0-35 16,-17 35-1,17-17-15,-17 0 16,18-1-16,-1 1 16,0-1-16,-17 19 15,17-19-15,1 19 16,-19-36-16,19 35 15,-18-17-15,17 17 16,18-17-16,-35-1 16,17 18-16,0-17 15,18 0-15,-17 17 16,-1-17-16,0 17 16,-17-17-16,35-1 15,-17 18-15,-1-17 16,-17 17-16,17-17 15,-17 0-15,17 17 16,-17-17-16,0 17 16,-1-18-16,19 19 15,-36-19-15,35 19 16,0-19-16,-35 19 16,36-19-16,-18 1 15,-1 17-15,19-17 16,-1-1-16,0 1 15,-17 0-15,17-1 16,1 1 0,-18 17-16,35-17 15,-36 0-15,19-1 16,-1 1-16,0-1 16,18 1-16,-17 0 15,-1 17 1,18-17-1,-18-18-15,1 35 16,-1-17 0,18-1-1,0 1 1,-18-1-16,18 1 16,0 0-1,-17-1-15,17 1 16,0 0-1,0-1 1,-18 1 0,18 0-16,0-1 15,0 1-15,0 0 16,-17-1 0,17 1 15,0-1-31,0 1 15,0 17 1,0-17 0,0 0-1,0-1 1,0 1 0</inkml:trace>
  <inkml:trace contextRef="#ctx0" brushRef="#br1" timeOffset="116496.39">6703 11659 0,'35'0'31,"-35"-17"-15,18 17-1,-18-18 1,0 0-16,35 18 15,-35-17-15,0-1 16,0-17 0,18 35-1,-18-18 1,0 1 0,0-1 15,0 0-16,-18 18 1,0-17 31,1 17-31,-1 0-1,0 0 1,1 0-1,-1 0-15,1 0 32,17 17-1,0 1-31,-18-18 16,18 18-16,0-1 15,0 1-15,-18-18 16,18 17-16,0 1 15,0 0 17,18-18-32,-18 17 15,0 1 1,18-18-16,-18 18 16,0-1-16,17-17 15,-17 18-15,18-18 16,-1 0-16,-17 18 15,18-1 17,-18 1-32,0 0 31,18-18-15,-18 17-16,0 1 31,0-1-31,0 1 31,0 0-15,0-1 15,0 1-15,0 0 30,-18-18-14,0 0-17,1 17-15,-1-17 63,1 0-48,-1 0 95,0 0-110,18-17 15,0-1 17,0 0-32,0 1 31,0-1-15,0 0-1,0 1 1,0-1 15,0 1 0,18 17 1,-18-18-17,0 0-15,18 18 16,-18-17-1,17 17 1,1-18 15,-18 0 16,0 1-47,17-1 16,1 0 15,0 18 47</inkml:trace>
  <inkml:trace contextRef="#ctx0" brushRef="#br2" timeOffset="125864.08">10989 6244 0,'18'0'31,"-1"0"-16,1 0-15,17 0 16,-17 0-16,-1 0 16,19-17-16,-1 17 15,-17 0-15,17 0 16,-17 0-16,17 0 16,-17 0-16,34 0 15,1 0-15,-17 0 16,-1-18-16,18 0 15,-18 1-15,0 17 16,-17 0-16,0 0 16,17 0-16,-35-18 15,35 18-15,-17 0 16,0 0-16,-1 0 16,18 0-16,-17 0 15,0 0-15,17 0 16,-17 0-16,-1-18 15,19 18-15,-19 0 16,1 0 0,-1 0-1,1 0 1,17 0-16,-17 0 16,0 0-16,17 0 15,-17 0-15,-1 0 16,1 0-16,17 0 15,-17 0 1,17 0-16,0 0 16,-17 0-16,17 0 15,0 18-15,-17-18 16,35 18-16,0-18 16,-18 0-16,18 17 15,-18-17-15,1 0 16,17 18-16,0-18 15,-18 0-15,18 18 16,0-18-16,-36 0 16,19 0-16,-19 0 15,1 0-15,0 0 16,-1 0-16,1 0 16,-1 0-16,1 17 15,0-17-15,17 0 16,0 0-16,-17 0 15,0 0-15,17 0 16,-18 0-16,1 0 31,0 0-15,-1 0 15,1 0-31,0 0 16,-1 0-1,1 0-15,0 0 16,-1 0-16,1 0 16,17 0-16,-17 0 15,-1 0-15,36 0 16,-35 0-16,17 0 16,-17 0-16,-1 0 15,1 0-15,17 0 16,-17 0-16,0 0 15,17 0-15,-17 0 32,-1 0-17</inkml:trace>
  <inkml:trace contextRef="#ctx0" brushRef="#br2" timeOffset="127855.77">17374 6191 0,'18'0'63,"52"18"-63,-34 0 15,34-1 1,1 18-16,-1 1 15,19-1-15,-54-35 16,0 18-16,-17-1 16,17-17-16,-17 0 15,-1 18-15,19-18 16,-19 0-16,1 0 16,0 0-16,-1 18 15,1-18-15,17 17 16,-17-17-16,-1 0 15,19 0-15,-19 0 16,1 0-16,0 0 16,-1 0-16,1 0 15,0 0 1,-1 0 0,1 0-16,-1 0 15,1 0-15,17 0 16,-17 0-16,35 0 15,-18-17-15,-17-1 16,-1 18-16,19 0 16,-19 0-16,1-18 15,0 1-15,-1 17 16,19-18 0,-19 0-16,1 18 15,17 0-15,0-17 16,-17 17-16,17-18 15,-17 18-15,17 0 16,1 0-16,-1-18 16,18 1-16,-36 17 15,1-18-15,17 18 16,1 0-16,-19-17 16,1 17-16,35-18 15,-36 18-15,1 0 16,17-18-16,-17 18 15,17-17 1,-17 17 0,17 0-16,-17 0 15,-1 0-15,36-18 16,-35 18-16,0 0 16,-1-18-16,36 18 15,-35 0-15,17 0 16,0 0-16,1 0 15,-19 0-15,19 0 16,-19 0 0,18 0-16,-17 0 15,0 0-15,-1 0 16,1 0-16,0 0 16,17 0-16,-17 0 15,17 0 1,-18 18-1,19-18-15,-19 0 16,1 0-16,0 0 16,17 0-1,-17 0 1,17 0-16,-17 18 16,-1-18-16,1 0 15,17 0-15,-17 0 16,-1 17-16,19 1 15,-19 0-15,19-18 16,-36 17-16,17-17 16,1 0-16,17 0 15,-17 0 17,-1 0-32,1 0 15,0 0 48</inkml:trace>
  <inkml:trace contextRef="#ctx0" brushRef="#br2" timeOffset="145504.7">5450 14146 0,'18'0'47,"0"0"-31,-1 0 0,1 0 15,0 0-16,-1 0 1,19 0 0,-19 0-1,1 0 1,-1 0-16,19 0 16,-19 0-16,1 0 15,0 0 1,-1 0-16,1 0 15,0 0-15,-1 0 16,18 0 0,-17 0-1,17 0-15,-17 0 16,0 0-16,-1 0 16,1 0-16,0 0 15,-1 0-15,1 18 16,17-18-16,18 18 15,-18-18-15,18 0 16,-17 17-16,-19 1 16,18-18-16,-17 0 15,0 0-15,-1 0 16,1 0 31,0 0-32</inkml:trace>
  <inkml:trace contextRef="#ctx0" brushRef="#br2" timeOffset="146775.57">9296 9155 0,'0'-18'15,"17"18"-15,1 0 16,0 0-16,-1-18 16,1 1-16,0 17 15,-1 0-15,36-18 16,0 0-16,-35 18 15,52 0-15,-35-17 16,36-1-16,-18 18 16,-18-18-16,18 18 15,-35 0-15,-1 0 16,19-17-16,-19 17 16,1-18-16,17 18 15,-17 0-15,0 0 16,-1 0-16,1 0 15,-1-17-15,19 17 16,-19 0 0,1 0-16,0 0 15</inkml:trace>
  <inkml:trace contextRef="#ctx0" brushRef="#br2" timeOffset="192632.4">11095 13741 0,'0'-18'0,"0"0"16,0 1-1,0-1 17,-35 18 46,-1 0-78,19 0 15,-1 18-15,0-1 16,1 1 0,17 0-16,-18-1 15,18 1 1,0 0-16,0 17 15,-18-17-15,18-1 16,0 1-16,0-1 16,0 19-16,0-19 15,0 19 1,0-1-16,18-17 16,0 17-16,-18 0 15,0-17-15,35-1 16,-35 19-16,18-19 15,-1 1-15,-17 17 16,18-17-16,0 0 16,-18 17-16,17 0 31,1-35-31,-1 18 16,1-1-1,0 1 1,-1-18-1,1 0-15,0-18 16,-1 1-16,1-1 16,0 0-16,-1 18 15,1-35-15,0 18 16,-18-1-16,0 0 16,17-17-1,-17 17 1,0-17-16,0 17 15,0 1 1,0-1 0,-17 18-16,17-18 31,-18 18-31,18-17 16,-18 17-16,1 0 15,-1-18 1,0 1-16,1 17 15,-1 0 1,0 0 0,1 0-16,-1 0 15,0 0-15,1 0 32,-1 0-1,18 17-16,0 1 32</inkml:trace>
  <inkml:trace contextRef="#ctx0" brushRef="#br2" timeOffset="194903.91">10954 14076 0,'0'-18'109,"17"1"-93,-17-1-1,18 18-15,0 0 16,-1 0 31,1 0-31,17 0-1,-17 0 1,-1 0-1,1 0 17,0 0-32</inkml:trace>
  <inkml:trace contextRef="#ctx0" brushRef="#br2" timeOffset="203967.57">11359 14746 0,'0'-18'16,"-35"1"62,18 17-78,-1 0 31,0 0-31,-17 0 16,17 0 15,1 35-31,-1-35 16,18 35-16,0-17 15,0 0 1,0 17-16,-18-17 16,18 17-16,-17-18 15,17 19-15,0-19 16,0 19-16,0-19 16,0 19-16,0-19 15,17 1-15,-17 0 16,18 17-1,0-18-15,-18 1 16,17-18-16,1 18 16,0-1-1,-1 1 1,1-18-16,0 0 16,17 0-16,-18 0 15,1 0-15,17 0 16,-35-18-16,0 1 15,18-1-15,-18 0 16,0 1-16,0-1 16,0 1-16,0-1 15,-18-17-15,1 17 16,-1 0 0,0-17-16,1 35 15,17-18 1,-18 18-16,1-17 15,-19-1 1,19 0 0,-1 18-1,0 0 1,1 0 15,17 18-15,-18-18-1,18 18-15,0-1 16,-18-17 47</inkml:trace>
  <inkml:trace contextRef="#ctx0" brushRef="#br2" timeOffset="214543.56">11589 15681 0,'-18'0'109,"0"0"-93,1 0-16,-1 0 15,-17-18 1,17 1-16,-17 17 16,17-18-16,1 0 15,-1 18-15,0 0 16,1-17-16,-1 17 15,1 0-15,-1 0 16,-17 0-16,17 0 16,0 0-1,1 0-15,17 17 172,0 19-156,0-19-1,0 1-15,0 0 16,0-1 0,0 1-16,0 17 15,0-17-15,17-1 16,-17 1-16,0 0 16,0-1-16,0 1 31,18-18 156,0 0-171,-1 0 0,1 0-16,0-18 31,-1 18-31,1 0 15,-1 0 1,1 0 0,0 18-1,-1-18 1,-17 18 0,18-18-16,-18 17 15,18 1 1,-1 0-16,1-18 15,0 35-15,-1-18 16,1 1 0,-18 0-1,0-1-15,0 1 32,0 0-17,0-1 1,0 1-1,0 0 1,0-1-16,0 1 16,-18-18-1,1 17 17,-19-17-17,19 0 1,-1 0-1,0 0 1,1 0 0,-1 0-16,0 0 15,1 0-15,-1 0 16,1 0 0,-1 0-16,0 0 15,1 0 1,17-17-1,-18 17 1,0-18 0,1 18 31,-19-17-16,19 17-16,17-18 1,-18 0 47,18 1-48,18 17 48,-1 0-63,-17 17 15</inkml:trace>
  <inkml:trace contextRef="#ctx0" brushRef="#br2" timeOffset="-192616.74">11712 16140 0,'18'0'63,"0"17"-47,-1 1-16,1-1 15,-18 1-15,0 0 16,17-1-16,1 1 15,-18 0-15,0-1 16,18 19-16,-1-36 16,-17 17-16,18 1 15,-18-36 63,0-17-62,18 17-16,-1 18 16,-17-17-16,0-1 15,18 0-15,0 1 16,-18-19 0,17 19-1,-17-1-15,0 1 16,18-19-1,-18 19-15,17-1 16,-17 0-16,18 1 16,0 17-16,-18-18 15,17 0-15,-17 1 47,18 17-31</inkml:trace>
  <inkml:trace contextRef="#ctx0" brushRef="#br2" timeOffset="-189104.73">5045 13652 0,'-18'0'0,"-17"0"16,17 0-16,1 0 16,-36-17-16,35 17 15,-17 0-15,17-18 16,-17 18-16,17-17 15,0 17-15,1 0 16,-1 0 0,1 0-16,-19-18 15,19 0 1,-1 18 0,-17 0-1,17-17-15,0-1 16,-17 18-16,18-18 15,-1 1-15,-17 17 16,17-18-16,-17-17 16,17 35-16,0-35 15,-17 17-15,18 0 16,-19 1-16,1-19 16,17 36-16,-17-35 15,17 17-15,1-17 16,-18 18-16,17-19 15,-17 19-15,17-1 16,-17-17-16,17 17 16,0 0-16,-17 1 15,17-18-15,-17 17 16,18-17-16,-1 17 16,-17 0-16,17-17 15,-17 17-15,35-17 16,-18 0-16,0 17 15,1-35-15,17 18 16,0 0-16,0-1 16,0 1-16,0 18 15,0-36 1,0 17-16,0 1 16,0 0-16,0-1 15,0 1-15,0 0 16,17 17-16,-17-17 15,18 17-15,0-52 16,-18 52-16,17-17 16,-17 17-16,18-17 15,0 17-15,-18 1 16,0-19-16,0 19 16,17-1-16,1-17 15,-18 17-15,0 1 16,18-19-16,-1 19 15,-17-1-15,0 0 16,18 1-16,-1 17 16,-17-18-1,0 1 63,0-1-62,0-17 0</inkml:trace>
  <inkml:trace contextRef="#ctx0" brushRef="#br2" timeOffset="-187928.1">4745 10636 0,'0'-35'15,"0"17"1,0 1-1,35-19-15,-17 1 16,-1 18 0,1-1-16,17-17 15,-17 17-15,17-17 16,-17-1-16,17 19 16,18-36-16,-18 35 15,18-17-15,-17 17 16,16-17-16,-16 17 15,-1-17-15,-17 17 16,17-17-16,-17 18 16,35-19-16,-36 36 15,18-35 1,1 17-16,17 18 16,-36-17-16,19 17 15,-1-18-15,0 18 16,18 0-16,-35 0 15,17 0-15,-17 0 16,17 0-16,-18 0 16,19 0-16,-1 0 15,-17 0-15,17 0 16,-17 0-16,-1 0 16,18 0-16,-17 0 15,0 0-15,17 0 16,-17 18-16,-1-18 15,19 17-15,-19 1 16,19-18 0,-19 18-16,18-1 15,-17 1-15,0 17 16,17-35-16,-17 35 16,17-35-16,-17 36 15,-1-36-15,1 0 16,-1 17-16,1 1 15,0-18-15,-1 0 16,19 18 0,-36-1-16,35-17 15,-35 18-15,18-18 16,-1 18 0,1-18-1,-36 17 95</inkml:trace>
  <inkml:trace contextRef="#ctx0" brushRef="#br2" timeOffset="-186512.71">7267 9719 0,'0'0'0,"-35"-18"16,17-35-16,-17-17 15,0-1-15,17 1 16,-17-1-16,0-17 16,-1 53-16,19-18 15,17 18-15,-18-1 16,18 1-16,-18 0 16,18 17-16,0-35 15,0 18-15,0 0 16,0-18-16,0 35 15,0-17-15,0 17 16,0-17-16,0 0 16,18-1-16,-18 19 15,18-19-15,-1 19 16,1-19-16,17 1 16,0 18-16,1-19 15,-19 19-15,1-19 16,17 19-16,1-1 15,-1-17-15,-18 17 16,1-17 0,17 17-16,-17-17 15,17 17-15,-17 1 16,0-19-16,17 19 16,-17-18-16,34 17 15,-16-17-15,-1 17 16,36-17-16,-19 17 15,1-17-15,18 0 16,-36 17-16,18 18 16,0-18-16,0 1 15,-18 17-15,-17 0 16,17 0-16,-17-18 16,-1 18-16,1 0 15,17 0-15,1 0 16,-19 0-16,19 18 15,34-1-15,-35-17 16,1 18-16,17 17 16,-18-17-16,0-1 15,-17 1-15,-1-18 16,19 18 0,-19-1-16,19-17 0,-19 18 15,1 0 1,17-1-16,-17 1 15,17 0-15,-35-1 16,18-17-16,17 35 16,-17-17-16,-1-18 15,-17 18-15,36 17 16,-19-17 0,-17-1 109,35 1-110,-35 17 1</inkml:trace>
  <inkml:trace contextRef="#ctx0" brushRef="#br2" timeOffset="-181208.37">9490 16739 0,'0'-35'47,"0"17"-47,17 1 16,-17-36-16,0 35 15,18-17-15,-18 17 16,18-17-16,-18 0 16,0-1-16,0 19 15,17-18-15,-17-1 16,0 1-1,0 17-15,0 1 16,0 34 93,0 1-93,0 0-16,0 35 16,0-36-16,0 18 15,0 1-15,0-1 16,18 0-16,-18 1 16,18-19-16,-18 1 15,0 17-15,0-17 16,0-1-16,0 1 15,0 0-15,0-1 16,0 19-16,0-19 16,17 1-1,-17 0-15,0-1 32,0 1-17,18-18 16,-18 17 1,0 1-32,-18 0 31,1-18-15,17 17-16,-18-17 15,0 0-15,36 0 219,0 0-219,-1 0 16,1 0-16,-1 0 15,1 0 1,17 0-16,-17 0 15,0 0 32,-1 0-31,1 0-16,0 0 62</inkml:trace>
  <inkml:trace contextRef="#ctx0" brushRef="#br2" timeOffset="-175032.21">13811 15857 0,'0'-17'15,"0"-1"1,0 0-16,0 1 16,0-1-16,0 1 15,0-1-15,0 0 16,0 1 0,0-1-1,0 0 1,18 18-1,0-17-15,-1 17 16,1 0-16,-1 0 16,1 0-16,0 0 15,-1 0 1,1 0 0,0 0 30,-1 35-30,-17 0 0,0-17-16,0 0 15,0 17-15,-35-18 16,17 19-16,-17-36 16,17 17-16,1 1 15,-18 0-15,17-1 16,0 1-1,1 0 1,17-1 15,35-17 188,-17 0-203,-1 0-1,1 0-15,-1 0 16,1 0-16,0 0 16,-18 18-1,17-18 1,1 17-1,0 1 1,-1 0-16,1-1 16,-18 1-1,35 0-15,-35-1 16,0 1-16,18 0 16,-1-1-16,-17 18 15,0-17 16,0 0-31,-35-1 32,35 1-32,-17 0 0,-1-18 15,18 17-15,-18-17 16,1 0 15,-1 0-31,0 0 16,1 0-1,-1 0 1,0 0 0,1 0-16,-1 0 15,1 0-15,-1 0 16,0-17 0,1-1-1,-1 18 1,0-18-16,1-17 31,17 17-15,0 1-1,-18 17 1,0-18-16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53:39.23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28134 8608 0,'18'0'31,"-1"0"-15,1 0-1,0 0 1,17 0 0,-17 0-1,17 0 1,-18 0 0,1 0-1,0 0-15,-1 0 16,1 0-1,0 0-15,-1 0 16,1 0 0,0 0-16,-1 0 15,18 17 1,1-17 0,-36 18-1,17-18 1,1 0-16,17 0 15,-17 18 1,0-18-16,-1 0 16,1 0-16,-1 0 15,1 0-15,17 0 16,-17 17 0,0-17-1,-1 18-15,1-18 16,0 0-16,-1 0 15,1 18 1,-1-18-16,1 0 16,0 0-16,-1 0 15,19 17-15,-19-17 16,1 18 0,0-18-16,-1 0 15,1 0 1,17 0-1,-17 0 1,-1 18-16,1-18 16,0 0-1,35 0 17,-36 17-32,19-17 15,-19 0 1,1 0-16,-1 0 15,1 0-15,0 0 16,-1 0-16,19 0 16,-19 0-1,1 0-15,0 0 16,-1 0-16,1 18 16,17-18-16,-17 0 15,-1 0 1,1 0-16,0 0 15,-1 0 1,1 0-16,0 0 16,-1 0-16,1 0 15,0 0 1,-1 0 0,1 0-16,-1 0 15,1 0 16,0 0-15,-1 0 0,1 0-1,0 0 1,-1 0 0,1 0 15,17 0 0,-17 0 0,-1 0 32,1 0-63,0 0 15,-18-18 1,17 18 0,1-17 46,-18-1-46,18 18 46,-18-18-46,17 18 15,-17-17-15</inkml:trace>
  <inkml:trace contextRef="#ctx0" brushRef="#br0" timeOffset="3791.79">22931 8361 0,'17'0'31,"1"0"-15,-1 0-16,19-18 15,-19 18 1,-17-17 15,18 17-31,0 0 16,-1 0-1,1 0 1,0 0 31,-1 0-47,1 0 31,0 0 0,-1 0-15,1 0 0,-1 0 30,1 0-30,0 0 0,-1 0-16,1 0 15,0 17 32,-1-17-16,1 0 48,0 0-48,-1 0 0,1 0 47,-1 0-62</inkml:trace>
  <inkml:trace contextRef="#ctx0" brushRef="#br0" timeOffset="6271.79">11324 9119 0,'18'0'62,"-1"0"-46,1 0 0,0 0-1,-1 0-15,1 0 16,17 0-16,-17 0 15,0 0 1,-1 0-16,18 0 16,1 0-1,-19 0-15,1 0 16,0 0-16,-1 0 16,1 0-16,17 0 15,-17-17 1,0 17-1,-1 0 1,1 0 0,-1 0-1,1 0 1,17 0 0,-17 0 15,-18-18-16,18 18-15,-1 0 16,1 0 15,-36 0 94,1 0-109</inkml:trace>
  <inkml:trace contextRef="#ctx0" brushRef="#br0" timeOffset="9656.26">9190 4304 0,'-18'0'78,"1"35"-62,-1-35 0,0 18-16,1-1 15,17 1 1,-18-18-16,18 18 16,-18-18-1,18 17 1,0 1 15,0 0-15,0-1-16,18 1 15,0 0-15,-1-1 16,-17 1 0,18-18-16,-18 17 15,18-17 16,-18 18-15,17 0 0,1-18-1,-18 17 1,0 1 0,18-18-16,-18 18 15,0-1 16,0 1-15,0 0-16,0-1 16,0 1 15,0 17 47,-18-17-62,0-18-1,18 17-15,0 1 32,0 0-17,0-1 16,0 1-15,0 0 62,18-18-62,-18 17-1,18-17 1,-18 18 0,17-18-1,1 18 17,-1-1-17,1 1 1,-18-1-1,35-17-15,-35 18 16,18-18 0,-18 18-1,0-1 32,0 1-31,0 0 31,0-1-32,-18-17 1,1 0-16,17 18 16,-18-18-16,-17 18 15,17-18 1,-17 17-1,17-17-15,1 18 16,-1-18 0,18 17-1,-18-17-15,1 0 16,17 18 0,-18-18-16,18 18 31,0-1 0,0 19-15,18-19-1,-1 1 17,1 0-1,0-18-16,-1 0 1,-17 17-16,0 1 16,18 0 15,0-1-15,-18 1-1,17-1 16,-17 1-15,0 0 15,0-1-15,0 1 15,0 0 16,-17-18 0,17 17-16</inkml:trace>
  <inkml:trace contextRef="#ctx0" brushRef="#br0" timeOffset="23927.45">4586 11624 0,'18'0'32,"-1"0"-17,1 0 16,0 0 1,-1 0-1,1 0-31,0 0 16,-1 0-1,1 0-15,-1 0 16,1 0-1,0 0 1,-1 0-16,1 0 16,0 0-16,-1 0 15,1 0 1,0 0 15,-1 0-15</inkml:trace>
  <inkml:trace contextRef="#ctx0" brushRef="#br0" timeOffset="24895.83">5609 11342 0,'18'0'31</inkml:trace>
  <inkml:trace contextRef="#ctx0" brushRef="#br0" timeOffset="26024.15">6685 11518 0,'0'-17'78</inkml:trace>
  <inkml:trace contextRef="#ctx0" brushRef="#br0" timeOffset="29383.86">7232 11483 0</inkml:trace>
  <inkml:trace contextRef="#ctx0" brushRef="#br0" timeOffset="36377.14">29369 7691 0</inkml:trace>
  <inkml:trace contextRef="#ctx0" brushRef="#br0" timeOffset="36984.47">29722 7620 0</inkml:trace>
  <inkml:trace contextRef="#ctx0" brushRef="#br0" timeOffset="47655.51">6315 11395 0,'17'0'125,"1"0"-109,-18 17-1,18-17-15,-1 0 16,1 18 0,0-18-1,-18 18 1,17-18-1,1 17 1,-1-17 0,1 0 15,-18 18 0,35-18-15,-17 0-1,0 0 1,-1 18 0,1-18-16,0 0 15,-1 0 1,1 0 0,17 17-1,-17-17 16,-1 0 1,1 0-17,0 0-15,-18 18 16,17-18 0,1 0-1,0 0-15,-1 0 16,1 0 15,0 0-31,-1 0 16,18 17-1,-17-17-15,0 0 16,-1 0-16,1 0 16,0 0-16,-1 0 15,1 0 32,0 0-31,-1 0-16,1 0 15,-1 0 1,1 0-16,0 0 47,-1 0-32,-17-17 1,18 17-16,0 0 16,-1 0-1,-17-18 17,18 18-17,0 0 1,-1 0 15,1-17-15,-18-1 15,17 18-31,1 0 31,0 0 0,-18-18-31,0 1 47,17 17-31,1 0 31,-18-18-47,0 0 15,18 18 1,-1 0 0,-17-17-1,18 17 1,-18-18 15</inkml:trace>
  <inkml:trace contextRef="#ctx0" brushRef="#br0" timeOffset="55440.58">5627 10513 0,'17'17'109,"-17"1"-109,18-18 16,-18 18-16,0-1 16,18 1-1,-18 0 1,0-1-1,17-17 1,-17 18 0,0 0-1,18-1 1,-18 1 15,18-1 0,-18 1-15,0 0 31,17-18-31,-17 17-1,0 1 16,18-18 1,-18 18-32,0-1 15,18 1 17,-1-18-17,-17 18 1,0-1-1,0 1 1,0-1 0,18-17 15,-18 18-31,0 0 31,0-1-15,17 1-1,-17 0 17,0 17 15,0-17-32,0-1 1,0 1-1,0-1 17,0 1-17,0 0 1,18-1-16,-18 1 31,0 0 0,0-1-15,18-17-16,-18 18 16,0 0-16,0-1 31,0 1-31,0 0 16,0-1 15,0 1-16,0-1 1,0 1 0,-18 0-1,0-1 1,1 1 0,-1 0-1,1-18 1,17 17-1,-18-17-15,18 18 16,-18-18-16,1 0 16,17 18-16,-18-18 15,0 0 1,1 17 0,-1-17 30,18 18-30,-18-1 31</inkml:trace>
  <inkml:trace contextRef="#ctx0" brushRef="#br0" timeOffset="56904.39">4480 10619 0,'0'17'78,"0"1"-78,-17 0 15,-1-1 1,0 1-16,18-1 16,-17 1-16,-1 17 15,0-17 1,18 0-16,0-1 16,-17-17-16,17 36 15,-18-36-15,18 17 16,0 1-16,-17-1 15,17 1-15,0 0 16,0-1-16,-18 1 16,18 0-16,0-1 15,0 1 1,0 0-16,0-1 16,0 1-16,0-1 15,0 1-15,0 0 16,0 17-1,0-17 1,0 17-16,18-35 16,-18 18-1,0-1-15,17 1 16,-17 17-16,0-17 16,18-1-1,-18 1-15,17 17 16,1-17-16,0 0 15,-1 17 1,1-17 0,-18-1-16,18 1 15,-18-1-15,17-17 16,-17 18-16,18 0 16,-18-1-16,18-17 15,-1 18 1,-17 0-16</inkml:trace>
  <inkml:trace contextRef="#ctx0" brushRef="#br0" timeOffset="68919.58">6315 9895 0,'17'36'47,"-17"-19"-16,18 1-31,-18 0 16,35-18-16,-35 17 15,0 1-15,18 17 16,-18-17 0,18-1-16,-18 1 15,0 0-15,17-18 16,-17 17-16,0 1 15,18 0 1,-18-1 0,17 1-16,-17 0 15,0-1-15,18-17 16,-18 18-16,18 17 31,-1-35-15,-17 18-1,18-1 1,-18 1 0,18 0 15,-18-1-15,0 1-1,17 0-15,-17-1 31,0 1-15,18-18-16,-18 18 16,18-1-1,-18 18 1,0-17 0,17 0-1,-17-1-15,18-17 16,-18 18-16,0 17 31,18-35-15,-18 18-16,0 0 31,17-18-15,-17 17-16,0 1 15,0-1 1,0 1-1,0 0 17,0-1-32,18 1 47,-18 0-32,0-1 1,0 1-16,0 0 15,0-1 17,0 1-17,0-1-15,0 1 16,0 0 15,0-1-15,0 1-1,0 0 1,0-1 0,0 1-1,0 0 1,0-1 0,0 1-1,0-1 1,0 1-1,0 0-15,0-1 16,-18 1 0,18 0-1,-17-1 1,17 1 0,0 0-16,0-1 15,-18 1 1,18 0-1,0-1-15,-18 1 16,1-1 0,17 1-16,-18 17 15,0-17 1,18 0 0,-17-1-1,17 1-15,-18-18 16,18 18-16,0-1 15,-18 1-15,18-1 16,-17 1-16,17 0 16,0-1-1,-18 1-15,0-18 16,18 18 0,0-1-16,-17 1 15,-1 0 1,18-1-1,-17 1-15,17 0 16,-18-18-16,18 17 16,-18 1-16,1-1 15,17 1 1,-18 0 0,18-1-1,-18 1 16,18 0 16,0-1-47</inkml:trace>
  <inkml:trace contextRef="#ctx0" brushRef="#br0" timeOffset="71423.94">4075 10425 0,'17'35'125,"-17"-17"-109,0-1-16,0 1 16,0-1-16,0 1 15,18 0-15,-18-1 16,0 1-16,0 0 15,0-1 1,0 1-16,0 0 16,0-1-1,0 1 1,0-1-16,0 1 16,0 0-16,0-1 15,0 19 1,0-19-1,0 1 1,0 0-16,0-1 0,0 1 16,0-1-1,0 1-15,0 0 16,0-1-16,0 19 16,0-19-16,0 1 15,0 0-15,0-1 16,0 1-16,0 17 15,0-17-15,-18-1 16,18 1-16,0 0 16,0-1-16,0 1 31,0 0-15,0-1-1,0 1-15,0 0 16,0-1-1,0 1 17,0-1-32,0 1 15,0 0 1,18-18 0,0 35-1,-18-17 1,17-18 15,-17 17-31,0 1 16,35 0-1,-35 17 1,18-35-16,-18 17 16,18 1-16,-1-18 15,-17 18-15,18-1 16,0 1-16,-18 0 15,17-18-15,1 35 16,0-17 0,-18-1-16,17 1 15,1-18 1,-18 18 0,17-1-1,1 1 1,-18-1-1,18-17-15,-1 18 16,-17 0 0,18-1-1,0-17 17,-18 18-32,17-18 31,1 18-16,-18-1-15,18 1 16,-1-18 15,-34 0 126,-19-53-142,1 0-15</inkml:trace>
  <inkml:trace contextRef="#ctx0" brushRef="#br0" timeOffset="72432.39">4180 10213 0,'0'18'63,"0"-1"-48,0 1-15,-35-1 16,35 1-16,0 0 16,-17-1-16,-1 19 15,18-19-15,0 1 16,-18 0-16,18-1 16,0 1-16,0 0 15,-17-1-15,17 1 16,0 17-16,0-17 15,0-1-15,0 19 16,0-19 0,0 19-16,0-19 15</inkml:trace>
  <inkml:trace contextRef="#ctx0" brushRef="#br0" timeOffset="126000.2">16598 9878 0,'0'0'0,"18"35"15,-18-17 1,0-1-16,17 19 15,-17-19-15,0 1 16,18 17-16,-18-17 16,18-1-16,-18 19 15,17-19-15,1 1 16,-18 17-16,0-17 16,18 0-16,-1 34 15,1-34-15,-18 0 16,0 17-16,18-17 15,-1-1-15,-17 19 16,0-19-16,36 1 16,-36 0-16,0-1 15,0 1-15,17-1 16,-17 19-16,18-19 16,-18 1-16,0 17 15,17-17-15,-17 0 16,18 17-1,-18-18-15,0 1 16,0 0-16,18 17 16,-1-17-16,-17 17 15,18-17-15,0-1 16,-18 18-16,0-17 16,0 0-16,17 17 15,1-17-15,-18-1 16,0 19-16,18-19 15,-18 1-15,0 17 16,17 0-16,1-17 16,-18 0-16,0 35 15,17-36-15,1 1 16,-18 17-16,0-17 16,18 17-16,-1 0 15,1 1-15,-18-1 16,0-17-16,18 17 15,-18 18-15,17-18 16,-17-17-16,18 17 16,0 0-16,-1 1 15,-17-1-15,18 0 16,-18 0-16,35 18 16,-35-35-1,0 17-15,18-17 16,-1 35-16,-17-18 15,18 0-15,0-17 16,-1 35-16,1-18 16,0-17-16,-18 17 15,35 0-15,-35-17 16,17 0-16,-17 17 16,18 0-16,0 0 15,-1 1-15,-17 17 16,36-18-16,-36-17 15,17 17-15,19 18 16,-19 0-16,-17 0 16,36-18-16,-19 18 15,1-18-15,-1 18 16,1 0-16,-18-18 16,0 18-16,18-35 15,-1 17-15,-17 18 16,18-18-16,-18-17 15,18-1-15,-1 19 16,-17-19-16,36 1 16,-36 17-1,17 1 1,-17-19 0,0 1 46,18-18 110,-1 0-156</inkml:trace>
  <inkml:trace contextRef="#ctx0" brushRef="#br0" timeOffset="128760.4">16245 11659 0,'0'0'0,"36"0"16,-19 0 0,1 0-16,0 0 15,17 0-15,-17 0 16,-1 0-16,36 0 15,-18 0-15,18 0 16,0 0-16,18 0 16,17 0-16,-17 0 15,-1 0-15,1 18 16,-1-18-16,18 0 16,-52 0-16,17 0 15,-1 0-15,1 0 16,18 0-16,-18 0 15,17 0-15,1 18 16,0-18-16,-1 0 16,18 17-16,-17-17 15,-36 0-15,18 0 16,-18 0 0,36 0-16,-1 18 15,-34-18-15,17 0 16,35 18-16,-18-1 15,1 1-15,35-1 16,0 19-16,-18-19 16,18 19-16,-18-19 15,0 19-15,0-19 16,-17 1-16,-18-18 16,35 17-16,-18-17 15,19 0-15,-36 18 16,17-18-16,1 18 15,-1-1-15,18 1 16,-17-18-16,-1 18 16,19-18-16,-19 0 15,-17 0-15,0 0 16,18 17-16,-1-17 16,1 18-16,-1-18 15,36 18-15,35-18 16,-17 17-16,17 1 15,35-1-15,-17 1 16,35 0-16,-35-1 16,-18-17-16,-18 18 15,-17-18 1,-18 0-16,-17 0 16,-1 0-16,1 0 15,17 0-15,0 0 16,-35 0-16,36-18 15,-37 1-15,1-1 16,0 18-16,-35 0 16,35 0-16,-36 0 15,19 0-15,-19 0 16,19 0 0,-19-18-16,1 1 15,0 17 1,-1 0-1</inkml:trace>
  <inkml:trace contextRef="#ctx0" brushRef="#br0" timeOffset="129704.37">19368 10107 0,'17'0'15,"1"35"1,17 71-16,0 35 16,-17 18-16,17-18 15,1 53-15,-1-53 16,18 0-16,-18 18 16,0-35-16,1-1 15,-1 1-15,0-36 16,0 71-16,1-54 15,-19-34-15,1 52 16,0-34 0,-18-19-16,0 18 0,0-17 15,17-1 1,-17-17-16,0 18 16,18-36-16,-18 0 15,0-17-15,0 0 16,0-1-16,0 19 15,0-19-15,0 1 16,17 0 0,1-18-1,-18 17 1,0 1 0,18 0-16,-1-18 15,19 0 16</inkml:trace>
  <inkml:trace contextRef="#ctx0" brushRef="#br0" timeOffset="130640.04">21202 9966 0,'0'0'0,"35"71"16,0 34-16,1 1 16,-1-18-16,36 54 15,-1 16-15,18 1 16,1 17-16,-19-35 15,-35 18-15,36 35 16,0-35-16,-36-18 16,0 0-16,-17 0 15,-1-17-15,19 17 16,-19-18-16,1 1 16,0-18-16,17 35 15,0-18-15,0-34 16,18 16-16,-35-16 15,17-19-15,0 18 16,1-17-16,-1 17 16,-17-35-1,17 0-15,-17 0 16,-18-18-16,17-17 16,1 17-16,-18-17 15,0-1-15,0 1 16,0-36 62</inkml:trace>
  <inkml:trace contextRef="#ctx0" brushRef="#br0" timeOffset="132008.04">16263 10742 0,'0'-18'31,"0"-17"-15,0 18-16,0-19 15,18 19-15,-18-19 16,17 1-16,19 0 15,-36 0-15,0-18 16,0 17-16,0 1 16,0 17-16,0-17 15,0 0-15,0 17 16,0 89 62,35-1-62,0 19-16,-17-19 15,17 18-15,0-17 16,-35-18-16,36 17 16,-19-52-16,1 0 15,0 17-15,-18-18 16,17 1-16,1 0 31</inkml:trace>
  <inkml:trace contextRef="#ctx0" brushRef="#br0" timeOffset="132704.24">18009 10566 0,'18'0'31,"0"-36"-15,17 1-1,-17-18-15,17 18 16,-18 0-16,19-1 16,-19-17-16,-17 1 15,0 34-15,0 0 16,0 1-16,0-1 15,0 53 48,18 36-47,-18 17-16,18 0 15,-1 0-15,-17-17 16,36 17-16,-1-17 15,-18-1-15,19 1 16,-19-36-16,1 0 16,0-17-16,-1 0 15,-17-1-15,0 1 16</inkml:trace>
  <inkml:trace contextRef="#ctx0" brushRef="#br0" timeOffset="133576.04">20020 10654 0,'0'-53'31,"0"35"-31,0-17 15,35 17-15,-17 1 16,0 17-16,17 0 16,18 0-16,-18 0 15,0 0-15,-17 0 16,17 17-16,-17-17 16,0 18-16,-18 0 31,17-1-31,1 36 15,0 0-15,-1 18 16,-17-1-16,0 1 16,-17-1-16,-19 1 15,1-1-15,0-17 16,-1 0-16,36-35 16,-35 17-16,53-17 78,52 0-63,19 17-15,34 0 16,1-17-16,-54-18 16,-35 0-16,-17 0 15,0 0-15,-18-18 31,0 0-31</inkml:trace>
  <inkml:trace contextRef="#ctx0" brushRef="#br0" timeOffset="134440.06">22348 10601 0,'18'-18'31,"0"18"-15,-1-35-16,19 17 15,-36 1-15,17 17 16,-17-18-16,18 1 16,-18-19-16,0 19 15,0-1 1,0 0-1,0 1-15,18 34 79,34 54-64,-34 17-15,17-17 16,1 17-16,-1-18 15,0 19-15,1-1 16,-36-35-16,35 17 16,0-35-16,-35 1 15,0-1-15,18-35 16</inkml:trace>
  <inkml:trace contextRef="#ctx0" brushRef="#br0" timeOffset="135112.67">23107 9931 0,'0'0'0,"35"70"0,1 18 16,52 54-1,-35 16-15,35-17 16,-35 36-16,17-36 16,-17 18-16,-18-1 15,-17-16-15,17 16 16,-17-17-16,-18 1 16,35 16-16,-17 1 15,17 0-15,18-1 16,53-16-16,-53 16 15,0-69-15,-18-1 16,-17-18-16,35 19 16,0-1-16,-1 18 15,1-36-15,-17 18 16,-19-35-16,1-18 16,0-17-16,-18 0 15,-36-89 32,-17-17-31,-35-35-16</inkml:trace>
  <inkml:trace contextRef="#ctx0" brushRef="#br0" timeOffset="135784.04">22966 12259 0,'35'-18'16,"18"-17"-16,-18 17 15,18-17-15,35 18 16,18-19-16,35 1 16,-17 17-16,17-17 15,0-18-15,35 0 16,-34 0-16,16 18 16,-34 0-16,-1 0 15,-17-1-15,18 1 16,-54 0-16,18-1 15,-17 19-15,-36-19 16,0 19-16,-35-1 16</inkml:trace>
  <inkml:trace contextRef="#ctx0" brushRef="#br0" timeOffset="136616.54">24553 11007 0,'0'-18'16,"0"-17"0,0-1-1,18 1-15,0 0 16,-1 0 0,19-36-16,-36 18 15,0 18-15,17 0 16,-17-18-16,0 0 15,-17 18-15,-1-1 16,0 1-16,18 17 16,-17 1-16,-1-1 15,18 0 1,0 36 46,18 0-46,-1 17-16,19 18 16,-1 17-16,-18-17 15,19 0-15,-19 18 16,19-1-16,-1-17 16,-17 18-16,-1-1 15,-17-34-15,0 17 16,0-36-16,18 36 15,-18-35-15,0-1 16,17 1-16,-17 0 16,0-1 31,0 1-32,-17-18 48,-1 0-48</inkml:trace>
  <inkml:trace contextRef="#ctx0" brushRef="#br0" timeOffset="139048.68">16051 11642 0,'0'17'15,"18"-17"32,0 0 16,17 0-48,-35 18-15,18-18 16,-1 0 0,1 0 15,-1 0-16,1 0 1,0 0 0,-1 0 15,1 0 0,0 0 0,-1 35 63,-17-17-94</inkml:trace>
  <inkml:trace contextRef="#ctx0" brushRef="#br0" timeOffset="141296.07">15998 11642 0,'0'17'47,"18"1"-31,17 53-16,-35 17 16,18-18-16,17 1 15,1 17-15,-19-17 16,1 17-16,-1-18 15,1 18-15,17-35 16,-17-17-16,0-1 16,-1 36-16,1-19 15,-18 1-15,18-17 16,-18-1-16,0 35 16,0-34-16,17-1 15,1 18-15,-18 0 16,0 0-16,18 0 15,-18-18-15,0 18 16,17-18-16,1-17 16,-1 35-16,-17-36 15,18 1-15,-18 17 16,18-17-16,-18 17 16,0-17-1,0 17 16,0-17-15,-18-18 47,0 0-32,1 0-31,-1 0 15,1 0 1,-1 0 0,0 0-16,-17 0 15,-18 0-15,18 0 16,-18 17-16,-18-17 16,1 0-16,17 18 15,-18-18-15,36 0 16,-18 0-16,35 0 15,-17 0 1,18 0 0,-1 0-16,0 0 15,1 0-15,-1 0 16,0 0-16,-35-18 16,36 18-1,-1-17-15,-17 17 16,17 0-1,18-18 1</inkml:trace>
  <inkml:trace contextRef="#ctx0" brushRef="#br0" timeOffset="142464">16069 11571 0,'-18'0'32,"1"0"-32,-1 0 15,-17 0-15,0 0 16,-36 0-1,-17 0-15,17 0 16,1 0-16,-18 0 16,-1 0-16,19 0 15,-18 18-15,17-18 16,-17 0-16,35 17 16,18-17-16,-1 0 15,19 0-15,-1 0 16,-17 0-16,17 0 31,18 36 63,0-1-94,0-17 15,0 17-15,18 0 16,-1 53-16,19-17 16,-1 17-16,0 0 15,1 0-15,-19 1 16,18-19-16,-17-17 16,17 35-16,-17-35 15,0-17 1,17-1-16,-35 0 15,35 0-15,-17-17 16,-18 17-16,17 1 16,1-19-16,0 36 15,-18-35-15,17-1 16,-17 19-16,18-19 16,0 19-16,-18-19 15,17 19-15,-17-19 16,0 1-16,0 17 15,0-17 1,0 17-16,0 0 16,18-35 15,-18 18 0,0 0-15,18-18-1,-18 17 1</inkml:trace>
  <inkml:trace contextRef="#ctx0" brushRef="#br0" timeOffset="143847.76">15910 12206 0,'0'-18'63,"-35"-17"-48,35 0-15,-18 35 16,1-18 0,-1 18-1,0 0 48,-17 18-48,35 0 1,0-1-16,0 1 16,0-1-16,0 1 15,0 17-15,0 1 16,0-19 0,0 1-16,0 0 15,0 17 1,0-18-16,0 1 15,0 17-15,0-17 16,18 0-16,-18 17 16,0-17-16,17 17 15,-17-17-15,0 17 16,0-18-16,18-17 16,-18 18-16,0 0 15,0-1-15,18-17 16,-18 18-1,0 0-15,17-18 47,-17 17-31,36-17 31,-1-17-47,-17 17 15,-1-36-15,1 36 16,-1-35-16,1 35 16,0-35-1,-18 17-15,0 1 16,0-1 0,0 0-1,0 1 1,-18 17-1,0-18 1,1 0 47,-18 18-48,17 0 1,0 0-16,1 0 15,-1 0 1,0 18 0,1 0-1,17-1 1,-18-17 0,18 18-16</inkml:trace>
  <inkml:trace contextRef="#ctx0" brushRef="#br0" timeOffset="149040.07">16598 12065 0,'18'0'47,"-1"0"-16,19 0-15,-19 0-1,1 0-15,0 0 16,-1-18 0,1 18-1,-18-17 1,18 34 93,17 19-109,0 34 16,-35-35-1,0 36-15,18 0 16,-18-36-16,17 18 16,-17 0-16,18 0 15,-18-36-15,0 1 16,0 0-16,0-1 16,0 1-1,0-1-15,18-17 16,-18 18-1,-18-18 64,0 0-64</inkml:trace>
  <inkml:trace contextRef="#ctx0" brushRef="#br0" timeOffset="149560.07">16722 12400 0,'17'0'15,"1"0"1,17 0-1,-17 0-15,0-18 16,17 18-16,-18-17 16,1 17-16,17 0 15,-17-18 1,0 18-16,-1 0 16,1-17-1,0 17 16,-18-18 79</inkml:trace>
  <inkml:trace contextRef="#ctx0" brushRef="#br0" timeOffset="152032.71">18556 12541 0,'0'-17'78,"18"-1"-78,-1 0 15,19-17-15,-1 0 16,-35 17 0,18-17-1,-18 0 1,0 17-1,0 0-15,0 1 16,0-1 0,0 0-1,-18 18 1,18-17 0,-35-19-1,17 19 1,-17-1-16,17 1 15,-17-1-15,17 18 16,1 0 0,-1 0-1,0 0 1,18 18-16,0-1 16,-17-17-16,17 35 15,0-17 1,0 0-16,0-1 15,0 1-15,0 0 16,0-1 0,17 19-16,1-36 15,-18 35-15,35-18 16,-35 1-16,18 0 16,-1-1-16,-17 1 15,18-18-15,-18 18 16,18-1-16,-1 1 15,1 0-15,-18 17 16,18-17 0,-1-18-16,-17 17 15,18 18-15,-18 1 16,18-36 0,-18 17-16,0 1 15,17-18-15,-17 18 16,0-1-16,0 1 15,0 0-15,0-1 16,0 1 0,-17-1-1,-1 1 1,0-18 0,1 0-1,-1 0-15,0 0 31,1 0-31,-1-18 32,0 1-32,1-1 15,-18-17-15,17 17 16,18 1-16,-18-1 16,1 0-16,17-17 15,-18 35-15,18-35 16,0 17-1,0 1 1,0-1 0,0 0-1,18 1-15,-1 17 16,1-18-16,0 18 16,17 0-16,-18 0 15,1-18-15,0 18 16,-18-17 31,17 17 0,1 0-47</inkml:trace>
  <inkml:trace contextRef="#ctx0" brushRef="#br0" timeOffset="153376.73">20726 12665 0</inkml:trace>
  <inkml:trace contextRef="#ctx0" brushRef="#br0" timeOffset="155200.45">20479 12718 0,'0'0'0,"17"0"47,1 0-32,0 0-15,17 0 16,-17-36 0,17 19-16,-17-1 15,-1 0 1,1 1-16,-1 17 16,-17-18-16,18 18 15,-18-17-15,0-1 16,0 0-1,0 1 1,0-1 0,0 0 46,-18 18-46,1-17-16,-18 17 15,17 0-15,0 0 16,1 0 0,17 17-16,0 1 15,0 0-15,-18-1 16,18 19-16,0-19 16,0 18-16,0 1 15,18-19-15,-1 19 31,1-1-31,0 0 16,-18-17 0,17-1-1,1 1-15,-18 17 16,0-17-16,17 0 16,-17 17-16,0-17 15,0-1-15,0 1 16,0 0-1,0-1-15,-35 1 16,18-18-16,-1 17 16,-17-17-16,-1 0 15,19 0-15,-1 0 16,0-17 0,-17-18-16,17 17 15,18 0-15,-17-35 16,17 36-16,0-1 15,0 0-15,0-17 16,0 0 0,35 17-16,-35 1 15,35-1-15,-35 0 16,36-17 0,-19 17-16,1 1 15</inkml:trace>
  <inkml:trace contextRef="#ctx0" brushRef="#br0" timeOffset="156384.09">20832 12753 0,'35'-35'16,"-18"35"-16,1-18 15,0 0-15,17 1 16,-17-1-16,17-17 15,-17 17-15,34 1 16,-16-19-16,-19 19 16,1-1-16,0 0 15,-1 1-15,1 17 16,-18-18-16,0 0 31,0 1-15,0-1 15,-18 18-15,1 0-16,-1 0 15,0-18 1,1 18 0,-1 0-16,0 0 15,1 0 1,-1 36-1,1-19-15,-1 19 16,-17-19-16,35 1 16,-18 35-16,0-35 15,1 17-15,17-18 16,0 19-16,0-19 16,0 1-16,-18 17 15,18-17-15,-18 17 16,18-17-16,-17 17 15,17-17-15,0-1 16,0 19-16,0-19 16,0 1-16,0 17 15,0-17-15,0 0 63,0-1-48,35-17 1,18 0 0,-35 18-16,-1-18 15,-17-18 1,0 1 0,0-1-16,-17-17 15,17 17-15,-18 0 16,-17 1-1,35-1-15,-18 18 16,0-18-16,1 18 16,-1-35-1,1 35 1,-1-18 0,0 18-16,1 0 15,-19 0 1</inkml:trace>
  <inkml:trace contextRef="#ctx0" brushRef="#br0" timeOffset="158623.72">22542 12947 0,'0'-18'31,"36"-52"-31,-19 34 16,19 19-1,-19-18-15,1 17 16,-18 0-16,18-17 16,-18 17-16,0 1 15,0-1 1,0 0-16,0 1 16,0-1-1,-18 18 1,18-17-1,-18 17 1,1-18 0,-1 18-1,0 0 1,1 0 0,17 18-1,0 17-15,0-18 16,0 1-16,0 17 15,0-17-15,0 0 16,0-1-16,0 19 16,17-19-1,-17 1-15,18-18 16,-18 17 0,35-17-16,-35 18 15,18 0-15,0-1 16,-1 1-16,1 0 15,0-1-15,-1 19 16,-17-19 0,18 1-1,-18 0-15,0-1 16,17 1-16,-17-1 16,18 1-16,-18 0 15,0-1 1,0 1-16,0 0 15,-18-18 17,1 17-17,-1-17-15,1 0 16,-1 0-16,0 0 16,1 0-16,-1-17 15,0 17 1,1-18-16,17 0 15,-18 18-15,18-35 16,-35 17 0,35-17-1,0 0 1,0 17-16,0 1 16,0-1-1,0 0-15,17 18 16,-17-35-16,18 35 15,-18-18-15,0 1 16,18-1 0,-18 0-1</inkml:trace>
  <inkml:trace contextRef="#ctx0" brushRef="#br0" timeOffset="160120.6">22895 12665 0,'18'0'16,"0"0"15,-1 0-31,-17-18 15,0 0 1,18 18-16,-18-17 16,0-18-16,0 17 15,0 0-15,0 1 16,0-19-16,0 19 16,0-1-1,0 0-15,-18 1 63,18-1-32,-35 18-15,17 18 15,18-1-31,0 1 15,0 17-15,0-17 16,0 17-16,0-17 16,0 0-1,0 17-15,0-18 16,18 19-16,-18-19 16,0 19-16,18-19 15,-1 19-15,-17-19 16,0 1-16,18 17 15,-18-17-15,17-1 16,-17 1 15,18 0-15,0-1 31,-18 1-47,17 0 47,1-18-47,17 17 15,-17-17-15,0 0 16,-1 0-16,19 0 16,-19 0-1,-17-17-15,0-1 16,0 0-1,-17 1 1,17-19-16,-18 36 16,18-17-16,-18-1 15,18 0-15,-17 18 16,-1-17 0,0 17-1,1-18 32,-19 1-31,19 17-1,-19 0 1,19 0 0,-1 17-1,1-17-15,17 35 16</inkml:trace>
  <inkml:trace contextRef="#ctx0" brushRef="#br0" timeOffset="160640.1">23213 12788 0,'35'0'32,"-17"0"-17,-1 0 1,1 0-16,17 0 15,-17 0-15,0-17 32,17 17-32,-18 0 15,1-18-15,17 18 16,-17-18-16,0 18 16,17 0-16,-35-17 15,18 17 1</inkml:trace>
  <inkml:trace contextRef="#ctx0" brushRef="#br0" timeOffset="161152.73">23424 12665 0,'0'17'47,"0"19"-32,18-36-15,-18 17 16,35 19-16,-35-1 16,36 0-16,-19 0 15,-17-17-15,18 0 16,0 17-16,-18-17 16,0-1-1,0 1 32</inkml:trace>
  <inkml:trace contextRef="#ctx0" brushRef="#br0" timeOffset="162239.6">23742 12682 0,'0'-17'32,"0"-1"-32,0 0 15,-18 18-15,1-35 16,17 18 0,0-19-1,0 19 1,0-1 15,17 18-31,1 0 16,0 0-16,-1 0 15,1 0-15,-1 0 16,1 0 0,0 0-16,-18 18 15,17-1 1,-17 1-16,18 17 15,-18-17-15,0-1 16,0 19-16,0-19 16,-18 19-1,1-1 1,17-17 0,-18-18-16,18 35 15,-18-35 1,18 17-1,-17 1-15,-1 17 16,1 1 0,17-19-1,-18 19 1,18-19 0,0 1-1,18-18 48,17 0-48,-18 0 1,1 0-16,0 0 16,17 0-16,-17 0 15,-1 0-15,19 0 16,-19 0-16,1-18 15,0 18 17,-36-17 93,0-1-125</inkml:trace>
  <inkml:trace contextRef="#ctx0" brushRef="#br0" timeOffset="165880.1">23636 12665 0,'0'0'0,"18"0"16,-18-18-1,17 18-15,-17-18 16,0 1-1,18-1-15,-18 1 16,18-1-16,-1-17 16,1 17-1,0 0-15,-1 1 16,1-1-16,-1 18 16,19-18-16,-19 1 15,1 17 1,0-18-16,-1 18 140,19 18-108,-36-1-32,0 1 15,17 17-15,1 18 16,-18-35-16,0 35 16,0-18-16,0 18 15,0 0-15,-18-35 16,18 34-16,0-16 15,-17-19-15,17 1 16,0 17-16,-18-35 16,18 18-16,0 0 47,-18-18 15,-17 17-31,17-17-15,1 0-16,-19 0 16,19 0-16,-1 0 15,1 0-15,-19 0 16,54 0 109,35 0-125,0 0 15,0 0-15,35-17 16,-35-1-16,-18 18 16,-17 0-16,17-18 15</inkml:trace>
  <inkml:trace contextRef="#ctx0" brushRef="#br0" timeOffset="168040.61">24412 12612 0,'0'0'0,"18"-18"0,0-17 16,17 17-16,-18-17 16,1 35-16,0-18 15,-1 1-15,-17-1 16,0 0-16,18 1 15,-18-1-15,0 0 32,0 1-17,-18-1 17,1 1-1,-1 17-31,0-18 15,1 18 1,-1 0-16,1 0 16,-1 0-16,0 0 15,18 18 1,-17-1-16,-1 1 16,18 17-16,0-17 15,0-1 1,0 19-1,18-19-15,17 1 16,-35 0-16,35-1 16,-17 19-1,-1-36-15,1 17 16,0 1 0,-18-1-16,17 1 15,1-18-15,-18 18 16,0-1-1,0 1 1,0 0 15,-18-18-15,1 0 0,-1 17-16,0-17 62,-17-35-62,35 17 31,0 1-31,0-1 16,0 0-16,18 1 16,-18-1-16,17 1 15</inkml:trace>
  <inkml:trace contextRef="#ctx0" brushRef="#br0" timeOffset="168992.13">24730 12471 0,'0'0'0,"17"-18"0,-17 0 16,18 1-16,17-1 16,-17 0-16,17 1 15,-17-1-15,-1 1 16,19-1-16,-1 0 15,-17 1 1,-18-1 15,0 0-31,-18 18 47,0-17-47,-17 17 16,35-18-1,-18 18-15,-17 0 32,18 0-17,-1 0-15,0 18 16,1 17 0,17-17-1,-18-1 1,18 1-16,0 0 15,0 17-15,0-18 16,0 1-16,18 17 16,-1 1-1,1-1-15,-18-17 16,18 17 0,-18-17-16,17-18 15,-17 17-15,0 1 16,18-18-16,-18 17 15,17 1 32,19-18-31,-1 0-16,-17 0 16,-1 0-16,-17-18 15,0-17-15,0 18 16,0-1-1,0 0-15,0 1 16,0-1-16,-35 0 16,0 1-1,17 17 1,0-18-16,1 18 16,-18 0-16,-1 0 15,19 0 1,17 18-16,-18-18 15,18 17-15,0 1 32</inkml:trace>
  <inkml:trace contextRef="#ctx0" brushRef="#br0" timeOffset="169432.81">25188 12347 0,'18'0'31,"0"0"-15,-1 0 30,1 0-30,0 0-16,-1 0 16,18 0-16,-17 0 15,0 0-15,-18-17 63</inkml:trace>
  <inkml:trace contextRef="#ctx0" brushRef="#br0" timeOffset="169896.85">25224 12224 0,'0'17'31,"17"19"-31,-17-19 16,0 1-16,18 17 16,0-17-16,-18-1 15,0 1-15,0 0 16,0-1-16,17 1 16,-17 0-1,0-1-15,18-17 110</inkml:trace>
  <inkml:trace contextRef="#ctx0" brushRef="#br0" timeOffset="170824.12">25523 12259 0,'0'-35'78,"0"-1"-63,18 19-15,0 17 16,-18-35-16,35 35 16,-17-18-16,-1 0 15,1 18 1,-18-17-16,18 17 16,-1 0-1,1 0 32,0 0-31,-18 35-16,0 0 15,0-17 1,0-1-16,0 1 16,0 0-16,0-1 15,0 19-15,0-19 16,0 1-16,0 0 15,0 17-15,-18 0 16,18-17 0,0 17-1,18-35 79,-1 0-78,1 0-16,17 0 15,-17 0-15,-1-18 16,1 18 0,0 0-16,-1-17 15,1 17 1,0 0 15,-1 0 0,1 0-15,-1 0 46</inkml:trace>
  <inkml:trace contextRef="#ctx0" brushRef="#br0" timeOffset="172528.13">26194 11342 0,'0'35'47,"35"36"-47,-17 17 16,-1-18-16,19 36 15,-1-35-15,0-1 16,0 1-16,-17 17 15,17-17-15,1 34 16,-1-16-16,0-19 16,0 18-16,-17-52 15,17 17-15,1-18 16,-19 18-16,19-36 16,-19 1-16,1 17 15,-1-17-15,1 17 16,0-17-16,-18 0 15,17-1 1,-17-34 47,-17-54-63</inkml:trace>
  <inkml:trace contextRef="#ctx0" brushRef="#br0" timeOffset="174032.67">26141 11165 0,'0'0'0,"17"0"0,19 0 16,34 0-16,1 0 15,-18 0-15,17 0 16,1 0-16,-1 18 15,1-18-15,17 0 16,-35 0-16,18 0 16,-18 0-16,-18-18 15,35 18-15,-34 0 16,-1 0-16,0 0 16,-17 0-16,0 0 15,-1 0 63,1 36-78,-1-19 16,-17 19 0,18 17-16,17-18 15,-35 0-15,18 18 16,17-18-16,-17 36 15,17-18-15,-17 0 16,17 35-16,0-35 16,18 35-16,-35-53 15,17 1-15,-17 34 16,35 1-16,-36-36 16,19 18-16,-1 17 15,-17-34-15,17-1 16,-17 0-16,-1 0 15,1-17-15,-18 0 16,0-1 0,-18-17 93,-17 0-109,0 0 16,17 0-1,-17 0-15,17-17 16,-17 17-16,17 0 16,-35 0-16,0 0 15,-17 0-15,-18-18 16,17 18-16,0 0 15,19-18-15,-1 18 16,35 0-16,0 0 16,-17 0-16,17 0 15,1 0-15,-1 0 16,1 0 0,-1 0-16,0 0 15,1 0 1,-1 0-16,0 0 15,1 18 204,-1-18-203,0 18-16,1-18 15,-1 0 1,0 0 0,1 0 31</inkml:trace>
  <inkml:trace contextRef="#ctx0" brushRef="#br0" timeOffset="175000.14">26547 11606 0,'17'0'32,"1"0"-32,-1-17 15,19 17-15,-19-18 16,19 18-16,-1 0 16,-17 0-16,-1 0 15,18-18-15,-35 1 16,0-1 15,-35 1 16,18-1-31,-1 18-16,-17 0 15,17 0-15,0 0 16,1 0-16,-1 0 15,0 18-15,1-1 16,17 18 0,0-17-16,0 0 15,0 17-15,0-17 16,0-1-16,0 1 16,35 0-16,-35-1 15,35 1-15,-17 0 16,0 17-16,17-18 15,-17 19-15,17-19 16,-18 1-16,19 17 16,-19-17-16,1 17 15,0-35-15,-18 18 16,17-18-16,-17 17 16,-17-17 15,-1 0-16,-17 0-15,-1 0 16,19-35-16,-36 18 16,0-36-16,35 35 15,-17-17-15,17 17 16,1 0-16,17 1 16,0-1-16,0 1 15,0-1 1,17 18-16,1 0 15,17-18-15,-17 18 16,17-17-16,-17 17 16,0 0-16,17-18 15</inkml:trace>
  <inkml:trace contextRef="#ctx0" brushRef="#br0" timeOffset="176016.14">26917 11571 0,'18'0'16,"-18"18"-16,0-1 31,-18-17 31,0-17-46,1-19-16,17 19 16,0-1-16,0-17 15,0 17-15,17 18 16,19-17-16,-19 17 16,1 0-1,0 0-15,-1 0 16,18 0-1,-17 17 1,0 1-16,17 0 16,-17 17-1,17 0-15,-35 0 16,18 1-16,-18-19 16,0 1-16,0 17 15,0-17-15,0 0 16,0-1-16,0 18 15,-36-17-15,36 17 16,-17-35-16,17 18 16,-18-18-16,0 0 62,1-18-46,17-17-16,0 17 15,0 1 1,17-1-16,1 18 16,0 0-1,17 0 17,-17 0-17,-1 18-15,18-1 16,-17-17-1,0 18-15,-1-18 16,1 0-16,-18 18 16,18-18 15,-1 0 0,-17-18-31,18 0 16,0 1-1,-18-1 1,0 1-16,-18 17 31,0 0-15</inkml:trace>
  <inkml:trace contextRef="#ctx0" brushRef="#br0" timeOffset="176840.82">26000 12047 0,'17'-17'16,"1"17"0,0 0-1,-1-18-15,19 18 16,-1-35-16,0 17 15,-17 1-15,17-1 16,-17 0-16,-1 18 16,-17-17 15,-17 34 47</inkml:trace>
  <inkml:trace contextRef="#ctx0" brushRef="#br0" timeOffset="177256.15">26123 12083 0,'18'0'62,"-1"0"-46,1 0-16,17-18 15,18-17-15,-35 17 16,17 0 0,-17 1-1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57:17.031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15187 8608 0,'18'0'0,"-1"0"47,1 0-31,0 0 15,-1 0-31,1 0 31,0 0-15,-1 0 15,1 0-15,-1 0-16,1 0 15,17 0 1,-17 0 15,0 0-15,-1 0 15,1 0 94</inkml:trace>
  <inkml:trace contextRef="#ctx0" brushRef="#br0" timeOffset="1471.51">17586 8643 0,'18'0'15,"-1"0"32,1 0-47,0 0 16,-1 0-16,18 0 16,1 18-16,17-1 15,-18-17-15,-17 0 16,-1 0-1,36 0-15,-35 0 16,-1 18 0,1-18-1,0 0 1,-1 0 0,1 0-1,0 0 1,-1 0-1,1 0 17,0 0 30,-1 0-31,1 0-15</inkml:trace>
  <inkml:trace contextRef="#ctx0" brushRef="#br0" timeOffset="7831.59">12965 10813 0,'0'-18'47,"0"0"-47,35-17 16,-35 0-1,18 17-15,-18 1 16,17-1 0,-17 0-16,18-17 15,-1 17-15,-17 1 16,18-19-16,-18 19 16,18-1-1,-18 1-15,17-1 16,-17 0-1,0 1 1,0-1 15,0 0 188,0-35-203,0 18-1,0 17 1,18 18 78,0 0-47,-1 18-47,1 0 15,-18-1-15,18 19 16,-18-19-16,17 1 15,1 17-15,-18-17 16,0 0-16,0 17 16,0-18-16,0 1 15,0 0-15,0 17 16,0-17 0,0 17-1,0-17 1,0-1-1,0 1-15,0 17 16,-18-35 0,18 18-16,0-1 15,0 1 1,0 0-16,0-1 16,0 19-1,0-19 1,0 1-16,0-1 15,0 1 1,0 0-16,0-1 16,18 1-16,-18 0 15,0-1-15,0 1 16,0 0 0,17-1-16,-17 1 31,18-18-16,-18 17-15,-18-17 141</inkml:trace>
  <inkml:trace contextRef="#ctx0" brushRef="#br0" timeOffset="11439.14">12894 11342 0,'-18'0'109,"18"17"-109,0 1 16,0 0-16,0-1 16,0 1-16,0 17 15,0-17-15,0 0 16,0 17-16,0-18 16,0 19-1,-17-19-15,17 1 16,0 0-16,0-1 15,0 1-15,-18 0 16,18-1-16,0 1 16,-35 17-1,35 0 1,-18-17 0,18 0-1,-17-1 1,17 1 15</inkml:trace>
  <inkml:trace contextRef="#ctx0" brushRef="#br0" timeOffset="13447.55">13494 11165 0,'35'18'156,"-17"0"-156,17-1 16,-17 19-16,-1-19 15,18 19-15,-17-19 16,17 1-16,-17 17 16,0-17-16,-1-1 15,1 1-15,0 0 16,-1-18-16,1 35 15,0-35-15,-1 18 16,1-1-16,-1-17 16,1 18-16,0-18 15,17 17-15,-35 1 16,18-18-16,-1 18 16,1-18 15,-36 0 141</inkml:trace>
  <inkml:trace contextRef="#ctx0" brushRef="#br0" timeOffset="16607.56">12136 11165 0,'17'0'47,"1"0"-47,-18 18 16,17 17 15,1-35-31,-18 18 15,18-18-15,-1 35 16,-17-17 0,18 0-16,-18-1 15,18 1-15,-1-1 16,-17 1 0,0 0-1,18-1-15,-18-34 110,0-1-110</inkml:trace>
  <inkml:trace contextRef="#ctx0" brushRef="#br0" timeOffset="18879.65">12153 11112 0,'0'18'235,"0"0"-220,0-1 1,0 1-16,0 0 15,0 17-15,0-17 16,0-1-16,0 1 16,0 0-1,0-1-15,0 1 16</inkml:trace>
  <inkml:trace contextRef="#ctx0" brushRef="#br0" timeOffset="20167.97">12471 11148 0,'0'-18'94,"-18"18"-78,18-18-16,0-17 15,0 0 1,0 17 0,0 1-16,18-1 15,-1 0 1,1 18 0,0 0-16,-1 0 31,1 0 31,17 0-46,-35 18-16,18 0 16,-1 17-16,-17-17 15,0-1 1,0 1-16,0 17 15,0-17 1,0-1-16,0 1 16,0 0-1,0-1-15,-17 1 16,-1 0-16,1 17 16,-19-17-1,36-1 1,0 18-1,0-17 1,0 0 0,0-1 31,0 1-1,18-18-30,0 0 15,-1 0-31,1 0 16,-1 0-16,1 0 16,0 0-16,-1 0 15,1 0 1,0 0-16,17 0 0,-17 0 15,-1 0 1,1 0-16,17 0 16,-53 0 93</inkml:trace>
  <inkml:trace contextRef="#ctx0" brushRef="#br0" timeOffset="21503.91">13899 11024 0,'18'0'62,"-18"-17"-46,18 17-16,17 0 16,-17 0-1,17 0 1,-17 0-16,-1 0 15,1 0-15,-1 0 16,1 0 0,0 0 15</inkml:trace>
  <inkml:trace contextRef="#ctx0" brushRef="#br0" timeOffset="22991.55">14058 10901 0,'0'17'78,"0"1"-62,0 0-1,0-1-15,0 1 31,0 0-15,0-1-16,0 1 31,0 0-31,0 17 32,0-18-32,0 1 15,0 0 1</inkml:trace>
  <inkml:trace contextRef="#ctx0" brushRef="#br0" timeOffset="24311.19">14305 10989 0,'0'0'0,"0"-18"15,0 1-15,0-1 16,18 0 31,-1 18-32,1 0-15,0 0 16,-1 0 0,1 0 15,0 0-16,-18 18-15,17 17 16,-17 1 0,0-19-1,0 1-15,0 0 16,0-1 0,0 1-1,0-1-15,-17-17 16,17 18-1,-18-18 1,36 0 125,17 0-126,-17 0 1,-1 0 0,1 0-1,-1 18 16,1-18-15,-18 17 0,0 1-16,18-18 15,-18 18 1,0-1-16,0 1 16,0 0-1,0-1 1,0 19-1,-18-36 1,18 17-16,-35-17 16,17 18-1,-17-18 1,35 17-16,-18-17 31,1 0-31,-1 0 16,0-17-1,1-1 1,-1 1-16,18-1 16,-18 18-1</inkml:trace>
  <inkml:trace contextRef="#ctx0" brushRef="#br0" timeOffset="25815.88">12136 11448 0,'0'-18'47,"0"-17"31,-18 17-78,18 0 16,0 1-1,0-1 17,0 1-1,0-1-15,0 0 15</inkml:trace>
  <inkml:trace contextRef="#ctx0" brushRef="#br0" timeOffset="43127.78">14623 11800 0,'0'18'62,"0"0"-46,0 17-1,0-17-15,0-1 16,0 1-16,0 17 16,0-17-16,0-1 15,0 19-15,0-19 16,0 1-16,0 0 16,0-1-16,0 1 15,0 0-15,17-18 188,1 0-173,0 0-15,17 0 16,-18 0-16,1 0 16,17 0-16,-17 0 15,0 0-15,-1 0 16,1 0-16,0 0 15,-1 0 1,1 0 15,-1 0 1,1 0-1,0 0-16</inkml:trace>
  <inkml:trace contextRef="#ctx0" brushRef="#br0" timeOffset="44415.59">14852 11800 0,'0'0'0,"0"18"63,0 0-48,0-1-15,0 19 16,18-36 0,-18 17-16,0 19 15,0-19-15,0 1 16,0 17-16,0-17 15,0-1-15,0 1 16,0 17-16,17-17 16,-17 0-16,0 17 15,0-18 1,0 19-16,0-19 16,0 1-16,0 17 15,0-17 1,0 0-16,0-1 15,0 1-15,18-1 16,-18 1-16,17 0 16,-17-1-16,0 1 15,0 0 1,0-1 0,18-17-1,-18 18 1,0 0-16</inkml:trace>
  <inkml:trace contextRef="#ctx0" brushRef="#br0" timeOffset="46343.59">14658 12682 0,'0'0'0,"0"18"16,0 0 0,0-1-1,0 1-15,-18 0 16,18 17-16,0-18 15,0 1 1,-17 0-16,17-1 16,0 1-1,0 0-15,0-1 16,-18-17-16,18 18 16,0 0-16,0-1 15,-18 1-15,18 0 16,0-1-16,-17 1 15,-1-18-15,18 35 16,-18-35-16,18 18 16,-17 17-16,17-17 15,-18-1-15,18 1 16,-17-18 0,17 18-1</inkml:trace>
  <inkml:trace contextRef="#ctx0" brushRef="#br0" timeOffset="47679.61">15187 12665 0,'18'0'47,"-1"0"-32,19 35 17,-19-35-17,1 35-15,17-17 16,-17 0-16,17-1 16,-35 1-1,35-18-15,-17 17 16,0 1-16,17 0 15,0 17 1,-17-35-16,-18 18 16,35-1-16,0 1 15,-35 0 1,18-1-16,17-17 16,-17 18-16,17 0 15,-17-1-15,0 1 16,17-18-16,-18 17 15,1 1-15,0-18 16,-1 0-16,1 0 16,-53 0 109</inkml:trace>
  <inkml:trace contextRef="#ctx0" brushRef="#br0" timeOffset="50984.13">14093 13776 0,'18'0'47,"-18"-35"-31,0 17-1,18 0-15,-1-17 16,-17 17-16,0 1 16,18-18-16,0 17 15,-18 0-15,0 1 16,0-1-16,0 0 15,0 1 17,0 52 61,0 0-77,0 18-16,17-18 16,-17 1-16,0-1 15,0 0-15,0 1 16,0-19-16,0 1 16,0 17-16,0-17 15,18-1-15,-18 1 16,0 0-1,0-1 1</inkml:trace>
  <inkml:trace contextRef="#ctx0" brushRef="#br0" timeOffset="52408.12">14552 13494 0,'0'-18'31,"-18"0"0,1 18 32,17-17-63,-18 17 47,1 0-47,-1 0 15,18 17 1,-18 19-1,18-19 1,0 1 0,0 0-1,0-1 1,0 1 0,0 0-1,0-1 1,0 1-16,0 17 15,0-17 1,0 17 0,0-17-1,0-1-15,0 1 16,0 0 0,0-1-1,0 1 16,0 0 16,18-18-31,0 17-16,-1-17 16,1 0-1,-1 0 1,1 0-1,0 0-15,17 0 16,-17 0 0,-18-17-16,17-1 15,-17 0 1,0 1 0,0-1-1,0 0 1,0 1 15,-17 17-15,17-18-1,-18 18 32,18-18-47,-18 18 16,1 0 46,-1 0-46,0 0 0,1 0 15,-1 0-16,18 18 1,0 0 15,0-1 63</inkml:trace>
  <inkml:trace contextRef="#ctx0" brushRef="#br0" timeOffset="53951.61">16228 13088 0,'0'35'31,"-18"-17"-16,18 0-15,0-1 16,-18-17 0,18-17 109,0-1-110,0 0-15,0 1 16,0-1 0,18 18 46,0 0-46,-1 0-16,1 18 15,0-18-15,-1 17 16,1-17-16,-18 18 16,18-18-16,-1 0 31,1 0-16,0 0 1,-1 0 0,-17-18-1,18 18 110,-18 18-125,17 17 16,-17-17-16,0 0 16,0-1-16,0 18 15,0 1-15,18-19 16,-18 19-16,0-1 15,18-17-15,-18-1 16,0 18-16,17-17 16,1 35-16,0-18 15,-1 18-15,-17-35 16,18-1-16,-18 19 16,18-19-16,-18 1 15</inkml:trace>
  <inkml:trace contextRef="#ctx0" brushRef="#br0" timeOffset="54983.61">16439 13423 0,'18'0'265,"0"0"-233,-1 0 14,1 0-30,0 0 0,-1-17 15,1 17-31,0 0 16</inkml:trace>
  <inkml:trace contextRef="#ctx0" brushRef="#br0" timeOffset="66895.98">16351 13476 0,'0'0'0,"0"-18"32,18 18 15,17-17-16,-17 17-16,-18-18 1,17 1 0,1 17-1,0 0 1,-1 0 62</inkml:trace>
  <inkml:trace contextRef="#ctx0" brushRef="#br0" timeOffset="78017.03">14517 14058 0,'-18'0'0,"36"0"93,-1 35-77,19-17-16,-19 17 16,1-17-16,17 17 15,-17-17-15,17 0 16,-17-1-16,-1 1 16,1 17-16,0-35 15,-1 18 1,-17-1-16,18 1 15,0-18 1,-1 18 0,1-1-16,-18 1 15,18-18-15,-18 18 16,17-1-16,1 19 16,-1-36-1,1 35 1,0-18-1,-1 1 17,-17 0-1,-17-18 125,-1 0-125</inkml:trace>
  <inkml:trace contextRef="#ctx0" brushRef="#br0" timeOffset="80583.67">15240 14658 0,'0'-35'46,"18"17"-30,-18 0-16,0 1 16,17-1-16,1 0 15,-18 1-15,0-18 16,0 17-16,0 0 16,0 1-16,0-1 15,0 0-15,35 107 125,-17-54-109,-18-18-16,0 36 15,17-17-15,-17 17 16,18-1-16,-18 1 16,18 0-16,-1-17 15,-17-1-15,18 0 16,0 0-16,-18 1 16,17-36-16,-17 35 15,18-35-15,-18 18 16</inkml:trace>
  <inkml:trace contextRef="#ctx0" brushRef="#br0" timeOffset="82207.67">15840 14623 0,'-18'0'63,"18"-18"-63,-18-17 15,1 17-15,-1-17 16,1 17 0,-1-17 15,0 35-16,1-18-15,-1 18 32,18-17-17,-18 17 1,18-18-16,-17 18 47,-1 0-32,0 18 17,18 17-17,0-17 1,0-1 0,0 1-1,0-1-15,0 1 16,0 0-1,0-1 1,18-17 31,0 18-31,-18 0 46,17-18-62,19 0 47,-19 0-31,1 0 30,-18-18-14,35 18 140,-17 0-157,-18 18 1,0-1-1,17 1-15,1 17 16,-18-17 0,18 17-1,-18-17-15,0-1 16,0 1 0,0 0-1,0-1-15,0 1 31,0 0 32,-18-18-47,0 17-1,1-17 1,-1 0-1,1 0 1,-1 0 0,0-17-1</inkml:trace>
  <inkml:trace contextRef="#ctx0" brushRef="#br0" timeOffset="89559.9">15963 15275 0,'18'0'79,"-1"0"-48,1 0-16,-18 18 1,18-18-16,-1 18 16,19 17-16,-19-18 15,1 1-15,17 17 16,-17-17 0,-1-18-16,-17 18 15,18-1 1</inkml:trace>
  <inkml:trace contextRef="#ctx0" brushRef="#br0" timeOffset="94000.07">16422 15822 0,'0'0'0,"0"-18"31,0 1-15,0-1-16,-18 1 16,18-19-16,0 19 15,0-1-15,-17 0 16,17 1-16,0-1 16,0 0-1,0 1 1,17 17 78,18 35-79,-17-17 1,0-1-16,-18 1 15,17 0-15,1-18 16,-18 17-16,0 1 16,0 0-16,0-1 15,18 1 1,-18-1-16,0 1 16,0 0-16,0-1 15,0 1-15,0 0 16,0-1-16,0 19 15,0-19 1,0 1 0,-18-18-1,18 17-15,-18 1 16,18 0 0,-17-1-1,17 1 16,0 0-15,-18-18 0,18 35-16,0-17 15,0-1 1,0 1 0,0-1-1,35-17 79,-17 0-94,17 0 16,-17 0-16,17 0 15,0 0-15,-17 0 16,0 0-16,-1 0 15,1-17-15,-18-18 94</inkml:trace>
  <inkml:trace contextRef="#ctx0" brushRef="#br0" timeOffset="94751.5">16704 15752 0,'0'-18'16,"0"-17"-1,0 17 1,0 0-16,18-17 16,-18 17-16,17 1 15,-17-1 1,18 18 15,0 0-31,-1 0 47,19 18-31,-19 52-16,18-34 15,-35-19-15,18 1 16,-18 35-16,0-36 16,0 1-16,0 17 15,-18-17-15,1 0 16,17 17-16,0-17 15,0-1-15,0 1 16,0-1 0,0 1 15,35-18-15,-35 18-1,18-18-15,35 0 16,-18 0-16,0 0 15,-17 0-15,-1 0 16,19 0 0,-19 0-16,1 0 15</inkml:trace>
  <inkml:trace contextRef="#ctx0" brushRef="#br0" timeOffset="95728.19">17180 16298 0,'0'0'0,"18"0"0,0 0 15,-1 18 1,18 17 0,-17 1-16,17-19 15,-17 36-15,17-35 16,1 17-16,-19 0 15,36-17-15,-35 17 16,-1-17-16,19 17 16,-19-17-16,-17-1 15,18-17-15</inkml:trace>
  <inkml:trace contextRef="#ctx0" brushRef="#br0" timeOffset="96783.72">17780 17110 0,'-18'-36'15,"18"19"1,0-18-16,0 17 16,0 0-1,0 1-15,0-1 16,18 18-16,0 0 16,-1 0-1,1 0 16,0 0-15,-1 18 0,18 17-1,-35-17 1,18-1-16,17 18 16,-35-17-16,0 0 15,18 17-15,-18-17 16,0-1-16,0 19 15,0-1-15,0-18 16,0 1-16,0 17 16,0-17-1,-18 0-15,1-1 16,17 1 0,-18 0-1,36-18 95,-1 0-110,19 0 15,-1 0 1,-17 0-16,-1 0 15,19 0-15,-19 0 16,1 0 0,-1 0-1,1 0 17,0 0-17</inkml:trace>
  <inkml:trace contextRef="#ctx0" brushRef="#br0" timeOffset="98335.44">18538 16775 0,'0'0'0,"-17"0"0,-1 0 15,1 0-15,-1 0 16,-17 0-1,17 0-15,0 0 16,-17 0-16,17 0 16,-17 0-1,18 17 1,-1-17 93,18 18-46,0 0-48,0-1-15,0 1 16,0-1-16,18 1 16,-1 17-16,-17 1 15,18-19-15,-18 1 16,0 0-16,0-1 16,0 1-1,17-18 126,1 0-141,17-18 15,1 1 1,-19 17 0,19 0-1,-19 0 1,1 0 0,-1 0-16,1 0 31,0 0-16,17 0 17,-35 17-17,0 1 1,18-1-16,-18 1 16,0 0-16,0-1 15,0 1-15,0 0 16,-18-1-1,0 1 1,18 0-16,-17-1 16,-1 18-1,0-35-15,18 18 16,-17-18-16,17 18 16,-18-1-1,-17-17 16,17 0-15,1-17 0,-1-1-1,0 18 1,18-18-16,-17 18 16</inkml:trace>
  <inkml:trace contextRef="#ctx0" brushRef="#br0" timeOffset="108391.72">16581 13794 0,'0'17'172,"0"19"-157,0-19 1,0 1 0,0 17-1,-18-17-15,18 17 16,0-17-16,-18-1 15,18 1-15,0 17 16,0-17-16,0-1 16,0 19-16,0-19 15,0 1-15,0 0 16,0-1 0</inkml:trace>
  <inkml:trace contextRef="#ctx0" brushRef="#br0" timeOffset="109575.73">16492 14464 0,'18'18'78,"-18"17"-78,0 0 16,0 18-16,0-35 15,-18-1-15,1 19 16,17-19 0,17-17 109,19 0-110,-19 0-15,1 0 16,17 0-16,-17 0 15,17 0 1,-17 0 47,-1 0-32,-17-17-16,0-1 17,0 0-17,0-17-15</inkml:trace>
  <inkml:trace contextRef="#ctx0" brushRef="#br0" timeOffset="110008.23">16686 14499 0,'0'35'47,"0"-17"-47,0 17 15,0-17-15,0 17 16,0 1-16,0-19 16,0 1-16,0 17 15,0-17-15,0-1 16,0 1-16,18 17 15,-18-17 17,0 0-1</inkml:trace>
  <inkml:trace contextRef="#ctx0" brushRef="#br0" timeOffset="111600.22">17022 14552 0,'17'0'31,"-17"-18"32,0-17-48,0 18-15,-35-1 16,35 0-16,-18 18 15,18-17-15,-17-1 16,-1 18 0,18-18-16,-18 1 31,1 17 16,-1 0-32,0 0 17,18 17-1,0 1-31,0 0 16,0-1-1,0 1-15,0 0 16,0-1-1,18 1-15,-18-1 47,18-17-15,-18 18-17,17-18 1,1 0-1,0 0 17,-1 0-17,19 18 1,-19-18 0,1 0-16,-1 0 15,-17-18 1,0 0-1,0 1 1,0-1 31,0 36 78,0-1-125,0 1 16,0 0-16,18-18 15,-18 17-15,0 19 16,18-19-16,-18 1 15,0 17-15,0-17 16,0-1 0,0 1-16,0 0 15,0-1 1,0 1 0,0 0 30,-18-18-30,0 0 0,1 0-16,-1 0 15,1 0 1,-1 0 0,0-18-1,1 18-15,-1 0 16,0 0-1,18-18 1,-17 1-16,-1 17 16,36 0 124,-1 0-108</inkml:trace>
  <inkml:trace contextRef="#ctx0" brushRef="#br1" timeOffset="138256.28">17992 10619 0,'0'0'0,"0"-18"15,0 0-15,0 1 16,-18-1-16,18 0 15,0 1-15,0-1 16,0 1-16,0-1 16,0 0-16,0 1 15,0-1-15,0 0 16,18 1 0,17 17-16,-17 0 15,17 0-15,18 0 16,-18 17-16,0 1 15,-17-18 1,0 18-16,-1-18 47,19 53-31,-19-18-1,-17-18-15,18 1 16,-1 17-16,-17-17 15,0 0-15,0 17 16,18-17-16,-18-1 16,0 18-16,0-17 15,0 17 1,0-17-16,0 0 16,0 17-16,0-17 15,0-1 1,0 1-16,0-1 15,-18-17-15,18 18 47,18-18 63,17 0-95,36 0-15,-1 18 16,-17-18-16,0 17 16,-17 1-16,-1-18 15,-18 0-15,19 0 16,-19 0-16,1 0 15,0 0-15,-1 0 16,1 0-16,-18 18 16,-18-18 62</inkml:trace>
  <inkml:trace contextRef="#ctx0" brushRef="#br1" timeOffset="139727.75">13370 10583 0,'0'-17'47,"18"-1"-47,17-17 15,-17 17-15,35-17 16,-18 17-16,18-17 16,-18 17-16,0-17 15,18 17-15,-35 1 16,0 17-16,35-18 15,-36 18-15,1 0 16,17 0-16,0 0 16,18 0-16,-17 0 15,-1 18-15,-17-18 16,17 0-16,18 17 16,-36 1-16,1 0 15,0-18-15,-1 0 16,1 0-16,-18 17 15,35-17-15,-35 36 16,36-19-16,-19 19 16,1-36-16,-1 35 15,1 0-15,17-17 16,-35-1 0,36 19-16,-19-19 15,19 19-15,-36-19 16,17 1-16,18 17 15,-35-17-15,18 17 16,0 0-16,-1-17 16,-17 0-16,18 17 15,-18 0-15,0-17 16,0 17-16,0 0 16,0-17-16,0 0 15,0 17-15,0 0 16,18 0-16,-18-17 15,0 0-15,0 17 16,0 0-16,0-17 16,0 0-16,0 17 15,0-18-15,-18 1 16,18 17-16,0-17 16,0 17-1,0-17 1,-18-18 46,1 0-46</inkml:trace>
  <inkml:trace contextRef="#ctx0" brushRef="#br1" timeOffset="141616.48">14728 12100 0,'-35'-17'79,"0"-1"-64,17 18 1,-17-18-16,17 1 15,1 17-15,-19 0 16,19-18 0,-1 18-16,-17 0 15,17 0-15,-17 0 16,17 0 0,-17 0-1,17 0-15,1 0 16,-1 18-16,1-1 15,-1-17-15,0 18 16,1 0 0,17-1-16,-36-17 15,36 36-15,-17-36 16,-1 17-16,18 1 16,-18-1-16,1-17 15,17 18-15,-18 0 16,0 17-1,18-17 1,0 17 0,-17-17-16,17-1 15,0 18-15,0-17 16,0 0-16,0-1 16,0 1-16,0 0 15,0-1-15,0 1 16,0 0-1,-18 17-15,18-17 16,0-1-16,0 1 16,0 17-16,0-17 15,0-1-15,0 19 16,0-19-16,0 1 16,0 0-16,0 17 15,0-18-15,0 1 16,0 17-16,-17-17 15,17 0-15,0-1 16,0 1-16,0 0 16,0 17-16,0-17 15,0-1-15,0 1 16,0-1-16,0 1 16,0 0-16,0-1 15,0 1-15,0 17 16,0-17-16,0 0 15,0-1-15,0 1 16,0-1-16,17 19 16,-17-19-16,0 1 15,18 17-15,-18-17 16,0 0 0,0-1-16,0 18 15,17-35-15,-17 36 16,0-19-1,0 1 17,18-18-17,0 0 126,-1 0-125,1 0-1</inkml:trace>
  <inkml:trace contextRef="#ctx0" brushRef="#br1" timeOffset="143159.81">18944 10601 0,'18'-35'62,"-18"17"-46,0 0-16,17 1 16,1-18-1,0 17-15,-1 0 16,-17 1-16,36-1 16,-19 0-16,1 1 15,0-1 1,-18 0-1,17-17 1,1 35 0,-18-18-16,0 1 15,17 87 126,-17-17-125,0-35-16,0 17 15,0 1-15,0-1 16,18 0-16,-18 18 15,0-18-15,18 18 16,-1-18-16,1-17 16,0 17-16,-1-17 15,-17 0-15,18 17 16,-18-17-16,18 17 16,-18-18-1,0 1 1,0 0 140</inkml:trace>
  <inkml:trace contextRef="#ctx0" brushRef="#br1" timeOffset="144799.79">14552 13847 0,'18'0'16,"-1"0"-16,1-18 16,-18 0-1,18 1 1,-1-1-16,-17 0 15,18 18-15,-18-17 16,18 17-16,17-18 16,-35 0-1,35 18 1,-35-17-16,18 17 16,-1 0-1,1 0 48,0 0-63,-1 0 31,1 0-15,-18 17 15,35-17-31,-17 0 31,-18 36-15,17-36-16,1 17 15,0 1-15,-1 17 16,1-35-16,0 36 16,17-19-16,-17 18 15,-1-17-15,1 0 16,0 17-16,-1-17 15,1 17-15,-1-17 16,1 17 0,0 0-1,-18-17 1,0 17-16,0-17 16,0-1-16,0 19 15,0-19-15,0 1 16,0 0-16,0 17 15,0 0 1,0-17-16,0-1 16,0 1-16,0 0 15,0-1-15</inkml:trace>
  <inkml:trace contextRef="#ctx0" brushRef="#br1" timeOffset="145719.79">15840 14746 0,'0'0'0,"0"-35"31,0 17-31,0-17 16,0 17-16,0 1 16,35-1-1,-17 18 1,-1 0-16,1 0 15,0 0-15,-1 0 16,1 0 0,-1 0-16,1 18 15,0-18 1,-1 35-16,1-17 16,0-18-1,-18 17-15,17 1 16,-17-1-16,18-17 15,0 36-15,-18-19 16,17 1-16,1 17 16,-1-17-1,-17 0-15,18 17 16,0-35 0,-18 17-16,17 19 15,1-1 1,-18-17-16,0-1 15,18 19-15,-1-1 16,-17-17-16,0 17 16,0 0-16,18 0 15,0 1-15,-1-1 16,-17-17-16,0 17 16,0-18-16,0 1 15,0 17-15,0-17 16</inkml:trace>
  <inkml:trace contextRef="#ctx0" brushRef="#br1" timeOffset="146904.44">17251 16051 0,'0'0'0,"0"-17"31,0-1-31,17 0 16,1 1-16,0-1 15,-1 1-15,1-1 16,0 18-1,-1 0-15,1 0 16,17 0-16,-17 0 16,-1 0-16,19 18 15,-19-18 1,1 35 0,0-35-16,-1 0 15,1 17-15,0 1 16,-1 0-1,1-18 1,0 35-16,-1-35 16,1 18-16,-18-1 15,35 1-15,-17 17 16,-1-17-16,1 17 16,0-17-16,-1-1 15,-17 19-15,0-19 16,18 1-16,-18 0 15,18-1-15,-18 19 16,17-19-16,-17 1 16,0-1-16,0 1 15,0 0-15,0 17 16,0-17 0,0-1-16,0 1 15,0 0-15,0 17 16,0-18-1,0 1 1,-17 17-16,17-17 16,-18-18-16,18 35 15,0-17 1,0 0 0,0-1-1,0 1-15,0 0 16,18-18 93,-1 0-109,1 0 16,35-18-1,-36-17-15</inkml:trace>
  <inkml:trace contextRef="#ctx0" brushRef="#br1" timeOffset="150656.29">19773 10460 0,'0'-18'32,"0"1"-1,0-19-31,18 19 15,-1 17 1,-17-18-16,0 0 16,18 18-16,0 0 15,-1 0 1,1 0 0,0 0-1,-1 0 1,19 18-1,-19 0 1,1-1-16,-18 1 16,17 0-16,1 17 15,-18-17-15,0-1 16,18 1-16,-18 17 16,0-17-16,0-1 15,0 1-15,0 0 16,-18 17-16,0-17 15,18-1 1,0 1 0,0-1-1,0 19 1,0-19 0,0 1-1,0 0-15,18-1 31,0-17 1,-1 0-17,1 0 32,17 0-31,-17 0-16,0 0 15,-1 0-15,1-17 16,17 17 0,-35-18-16,18 18 15</inkml:trace>
  <inkml:trace contextRef="#ctx0" brushRef="#br1" timeOffset="152216.45">20514 10513 0,'0'-18'0,"0"1"63,0-1-63,0 0 15,18-17 17,-1 35-32,1-18 15,0 18-15,-1 0 16,1-17-16,0 17 16,-1 0-16,1 0 15,17 0-15,-17 0 16,-1 0-16,1 0 15,0 0 1,-1 0 0,-17 17-16,36 1 15,-36 0-15,35-1 16,-18 19-16,1-19 16,0 18-16,-1-35 15,1 18-15,0 17 16,-18-17-16,0 0 15,0 17-15,17-17 16,-17-1-16,0 1 16,0-1-16,0 19 15,0-19-15,-35 1 16,35 17-16,-18-17 16,1 0-16,17-1 15,-18 18 1,18-17-16,0 0 31,0-1-15,0 1-16,18-18 78,17 0-63,-17 18-15,17-18 16,-17 0-16,17 0 16,-18 0-16,1 0 15,0 0-15,-1 0 16,1 0-16,0 0 16,-1 0-16,1 0 15,0 0 1,-18-18 31,-36 0-32,36 1 1,-35 17-16</inkml:trace>
  <inkml:trace contextRef="#ctx0" brushRef="#br1" timeOffset="153695.82">21343 10478 0,'0'0'0,"0"-18"0,0 0 16,18 1-1,-18-1-15,17 0 16,1 18-16,-18-17 16,35 17-16,-17 0 15,0 0 1,-1 0-16,1 0 16,17 0-16,0 0 31,-17 0-31,0 17 15,17-17-15,-17 18 16,-1 0-16,18-1 16,-17 19-16,17-19 15,-35 1-15,18-18 16,-18 17-16,35 1 16,-35 0-16,0-1 15,18 1-15,0 0 16,-18 17-1,0-17-15,0-1 16,0 1-16,0-1 16,0 19-1,-18-36-15,18 35 16,-18-35-16,1 18 16,17-1-16,-18 1 15,18 0-15,-18-1 16,18 18-1,0-17 1,0 0 0,0-1-1,0 19-15,0-19 32,18-17 30,0 0-62,17 18 31,0 0-31,18-18 16,-18 0-16,1 17 16,-19 1-16,19-18 15,-19 0-15,1 0 16,0 0-16,17 0 15,-18 0-15,1 0 16,0 0-16,-1 0 16,1 0-16,0 0 15,-1 0 1,1 0 31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00:32.111"/>
    </inkml:context>
    <inkml:brush xml:id="br0">
      <inkml:brushProperty name="width" value="0.05292" units="cm"/>
      <inkml:brushProperty name="height" value="0.05292" units="cm"/>
      <inkml:brushProperty name="color" value="#C0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14799 10213 0,'0'0'0,"-18"-18"16,1 1 0,-19-1-16,19 0 15,-1 18-15,-17 0 16,0-17 0,17 17-16,-17 0 15,-1 0-15,-16 0 16,16 0-16,1 0 15,17 17-15,-17 1 16,35 17-16,-18-17 16,18 0-16,-17 17 15,17-18-15,0 1 16,0 35-16,-18-35 16,18-1-16,0 19 15,-17-1-15,-1-17 16,18-1-16,0 18 15,0-17-15,0 0 16,0-1-16,0 1 16,0 0-16,0-1 15,18 1 17,-1 0-17,1-1 1,17 1-1,0-1 1,-17 1-16,35 0 16,-18-1-16,-17-17 15,-1 0-15,19 0 16,-19 0-16,1 0 16,0 0-1,-18-35-15,17 35 16,-17-18-16,0-17 15,0 18-15,0-1 16,0-17-16,0 17 16,0 0-1,-17 1-15,-1 17 32,18-18-17,-18 18-15,1 0 16,17-18-16,-36 1 15,19 17 1,-1-18-16,-17 1 16,17 17-16,1 0 15,-19-18-15,1 0 16,17 18 0,-17 0-1,0 18 1,35 0-1,0-1 32</inkml:trace>
  <inkml:trace contextRef="#ctx0" brushRef="#br0" timeOffset="1472.01">15522 10054 0,'-17'0'32,"-1"0"-17,0 0-15,1 0 16,-19-17-16,19 17 15,-19-18-15,19 18 16,-1-18-16,-17 18 16,17-17-16,1 17 15,-1 0-15,0 0 16,18 17 93,0 1-109,0 0 16,0 17-16,0-18 16,18 1-16,-18 17 15,18-17-15,-1 0 16,-17 17-16,0-17 15,0-1-15,0 18 16,0-17 0,18-36 93,0 1-93,-1 17-1,18-18-15,-17 1 16,0 17 0,-1 0-16,1 0 31,0 0-31,-1 0 15,1 0 1,0 17 0,17-17-1,-35 18-15,18-1 16,-1 1-16,18 17 16,-17-17-16,0 17 15,-1-17-15,19 0 16,-36 17-16,17-17 15,1 17-15,-18-18 16,0 1 0,0 0-16,0-1 15,0 1 1,-18 0 0,1-1-16,-1-17 15,-17 18-15,17-18 16,0 18-16,-17-18 15,18 17-15,-1-17 16,-17 0-16,17 0 16,0 18-16,-17-18 15,17 0 1,-17 0-16,17 0 16,1 0-16,-18-18 31,17 1-31,0-1 15,1 0-15,-19-17 16,36 17 0,0 1 31,0 34 15</inkml:trace>
  <inkml:trace contextRef="#ctx0" brushRef="#br0" timeOffset="7896.02">15628 10001 0,'-18'0'109,"1"0"-109,-1 18 63,1 0-32,-1-18 16,0 0-31,1 0 15,-1 0 16,0 0 0,1 17-16,17 1-15</inkml:trace>
  <inkml:trace contextRef="#ctx0" brushRef="#br0" timeOffset="12368.02">27975 8202 0,'18'0'16,"17"0"0,-17-18-16,-1 18 15,19 0-15,-19-17 16,1 17-16,17 0 15,-17-18-15,0 18 16,-1-17 0,1 17-16,0-18 15,-1 18-15,1-18 16,-1 18-16,1-17 16,0 17-1,-1 0-15,1-18 31,0 18-31,17-18 16,-17 18 0,-1 0-16,1 0 31,-18 18 78</inkml:trace>
  <inkml:trace contextRef="#ctx0" brushRef="#br0" timeOffset="21680.05">14411 11201 0,'0'35'110,"-18"0"-110,1 1 15,-1-1-15,-17-18 16,17 19-16,-35 34 16,36-52-16,-19 35 15,19 0-15,-1-18 16,0-17-16,-17 17 16,35-17-16,-18-1 15,1 19-15,17-19 16,0 1-16,-18-1 15,1-17-15,17 18 16</inkml:trace>
  <inkml:trace contextRef="#ctx0" brushRef="#br0" timeOffset="22696.39">15681 11024 0,'18'0'0,"-1"0"31,1 0-16,0 18 1,17 17-16,-18-17 16,1 17-16,17-17 15,-17-1-15,17 19 16,-17-1-16,17-17 16,-17 17-16,-1-17 15,19 17-15,-1 0 16,-35-17-1,35-1-15,-35 19 16,36-19-16,-36 1 16,17 0-16,1-1 15,-18 1-15,35-1 16,-35 1 0,18 0-16,-1-1 15</inkml:trace>
  <inkml:trace contextRef="#ctx0" brushRef="#br0" timeOffset="28016.1">13600 12118 0</inkml:trace>
  <inkml:trace contextRef="#ctx0" brushRef="#br0" timeOffset="33216.07">17074 11942 0,'0'0'0,"-17"0"15,-1-18 1,1 18-1,-1 0-15,18-18 16,-35 18-16,35-17 16,-18 17-1,-17 0 1,17 0 0,0 0-16,1 0 15,-1 17 1,1 1-16,-19 0 15,19 17-15,-1-18 16,18 1-16,0 0 16,-18-1-16,18 1 15,0 0 1,0-1 0,0 1-16,0 0 15,0 17-15,0 0 16,0-17-1,0-1-15,18 1 16,-18 0 0,18-1-1,-18 1 1,17 0 0,19 17-1,-19-35 16,1 17-31,-1 1 16,19-18 15,-19 0-31,1 18 16,17-18-16,1 0 16,-19 0-16,1-18 15,-1 18-15,-17-18 16,18-17-1,-18 0 1,0 17 0,0 1-1,0-1 1,-18 0 0,18 1-1,-17 17 1,17-18-1,-18 0-15,1 1 16,-1 17 0,0 0-1,18-18-15,-17 18 16,-1 0 0,18-17-16,-18 17 15,1-18 1,-19 18-1,19 0 1,-1 0 0,1 0-1,-1 18 1,0-18 15,18 17-15,0 1 15</inkml:trace>
  <inkml:trace contextRef="#ctx0" brushRef="#br0" timeOffset="34128.42">17268 11818 0,'0'18'63,"0"-1"-48,0 19 1,0-19 0,0 1-16,18 0 15,-18-1-15,0 1 16,0-1-1,0 1-15,18 0 16,-1-1 0,-17 1-16,18-18 15,-18 18 1,18-18 15,-1 17-15,-17 1-1,18-18-15,0 18 16,-18-1 0,17-17-16,1 18 15,17-1 1,-17-17 15,-1 0-15,1 0-16,0 0 31,-18-17-15,17 17-16,-17-18 15,0 1 1</inkml:trace>
  <inkml:trace contextRef="#ctx0" brushRef="#br0" timeOffset="34808.44">17568 11783 0,'0'35'31,"0"-17"-31,18-1 16,-18 19-16,0-19 15,0 1-15,0 17 16,18-17-16,-18-1 16,0 19-16,17-19 15,-17 1-15,0 17 16,0-17-16,0 0 15,0-1 1,0 18-16,18-17 16,-18 0-16,18 17 15,-18-17-15,0-1 16,17 19-16,1-19 16,-18 1-16,0-1 15,0 1-15,17 0 16,1-1-1,-36-17 95</inkml:trace>
  <inkml:trace contextRef="#ctx0" brushRef="#br0" timeOffset="35951.75">17057 12665 0,'-35'17'47,"17"1"-32,0 17-15,-17-17 16,17 0-16,-17 17 15,17-18 1,-17 19-16,18-19 16,-1 19-16,-17-19 15,17 19-15,-17-1 16,17-17-16,-17-1 16,35 18-16,-18-17 15,0 17-15,18-17 16,0 0-16,-17 17 15,-1-17-15,18-1 16,-17 18-16,-1-17 16,18 0-16,0-1 15</inkml:trace>
  <inkml:trace contextRef="#ctx0" brushRef="#br0" timeOffset="38352.36">15716 14093 0,'0'0'0,"0"-17"0,0-1 16,0 1-16,0-1 16,0 0-16,18 1 15,-18-19-15,35 36 16,-35-35-16,35 35 15,-35-18-15,18 18 16,0-17-16,-1 17 16,1 0-16,0 0 15,-1 0-15,1 0 16,0 0-16,-1 0 16,1 17 30,17 1-30,-35 0-16,0 17 16,0-17-16,0-1 15,0 19-15,0-19 16,0 1-16,-18-1 16,1 1-16,-1 17 15,1-35-15,-1 36 16,0-36-16,1 0 15,-1 0 1,0 0 0,1 0 46,34 0 32,1 0-63,0 0 0,-1 0-15,1 0 0,17 0 15,-35 17-15,0 1-1,35 0-15,-17 17 16,-18-17-16,18-1 15,-18 18-15,0-17 16,17 0-16,-17 17 16,0-17-1,0-1 1,0 1 0,-17-18 15,17 18-31,-18-18 15,0 0-15,-17 0 16,18 0 0,-1 0-16,0 0 15,1 0-15,-1 0 16,0 0-16,1 0 16,17-18-16,-18 18 15,0-18 1,1 18-16,-1-17 15,18-1 1,18 18 109,-1 0-109</inkml:trace>
  <inkml:trace contextRef="#ctx0" brushRef="#br0" timeOffset="39799.69">16669 13776 0,'-18'0'110,"0"0"-95,1 0 1,17-18 0,0 1-16,-18-19 15,18 19 1,0-19-16,0 19 16,18-1-1,-18 1-15,17 17 16,1 0 15,-18-18-15,18 18-1,-1 0 1,1 18 15,0-1-15,17 18-16,-35-17 15,18 17-15,-1-17 16,-17 17-16,0 18 16,0-35-16,0 35 15,0 0-15,-17 0 16,-1-36-16,0 19 16,1-1-16,-1 0 15,0-17-15,1 17 16,-19-17-16,19 17 15,-1-17 1,1-18-16,-1 17 16,18 1-1,-18 0 1,1-18 0,17 17-16,-18-17 78,0 0-63,18-35 1,0 17 0,0 1-16,0-1 15,0 0-15,18 1 16,0-1-16,17 0 15,-17 1-15,-1-1 16,1 18-16,-1-35 16,19 35-16,-19 0 15,1 0 1,0 0 0,-1 0-1,1 0-15,0 0 16,-1 17-16,19 1 15,-19 0 1,18-1-16,-17 1 16,0 17-16,17-17 15,-17 17-15,-1-17 16,1 17-16,17-17 16,-35-1-16,35 1 15,-35 0-15,18-18 16,-18-18 62,0 0-47</inkml:trace>
  <inkml:trace contextRef="#ctx0" brushRef="#br0" timeOffset="43463.76">15752 14623 0,'-18'0'31,"0"0"-15,1 17-1,-19 1-15,19 17 16,-1-17-16,-17-1 15,17 1-15,-17 17 16,17 1 0,1-19-1,-1 1 1,0 17 0,1-35-1,-1 18-15,18-1 16,-18 1-16,1 17 15,-1-35 1,18 18-16,-18 0 16,18-1-1,-17-17 1,17 18-16,-18-18 78</inkml:trace>
  <inkml:trace contextRef="#ctx0" brushRef="#br0" timeOffset="44832.09">14111 15681 0,'0'0'0,"35"0"15,-17 0 1,17-35 15,-17 17-31,17-17 16,-17 17-16,0 1 15,-1-19-15,-17 19 16,18-1-16,-18-17 16,0 17-1,0-17-15,0 17 16,0 0 0,17 36 77,19 53-93,-1-1 16,-17 18-16,17-17 16,0 17-16,0-17 15,-17-18-15,-18 0 16,18-1-16,-1-16 15,-17-19-15,18 36 16,-18-35-16,18 0 16,-18-54 77,17 1-77</inkml:trace>
  <inkml:trace contextRef="#ctx0" brushRef="#br0" timeOffset="46272.3">15117 15452 0,'0'-36'47,"0"19"-31,-36-19 15,36 19-15,-17 17-16,-1-18 15,0 1 16,1-1-15,-1 18 15,0 0-15,1 0-16,-1 0 16,-17 18-1,17-1-15,1 1 16,17-1-16,-36 1 15,36 0-15,0-1 16,0 19-16,0-19 16,0 1-16,0 17 15,0-17-15,0 0 16,0 17-16,0 0 16,0 18-16,0-18 15,18-17-15,-18 17 16,0-17-16,35-1 15,-35 1 1,18 17-16,-18-17 16,35 17-16,-35-17 15,18 0-15,-18-1 16,17 1-16,-17-1 16,18 1-1,-18 0-15,18-18 16,-1 17-1,1 1 1,0-18-16,-18 18 16,17-18-1,1 17 1,0-17-16,-1 0 16,-17 18-1,18-18-15,-1 18 16,1-18-1,0 0-15,-1 0 16,1 0-16,17 0 16,-17 0-16,0-18 15,-18 0-15,0-17 16,0 17 0,0 1-16,0-1 15,0-17 1,0 17-16,-18 1 15,18-19-15,0 19 16,-18-1 0,18 0-1,-17 18 1,-1 0 0,18-17-1,-18 17 16,1 0-31,-1-18 16,0 18 0,1 0-1,-1 0 1,1 0-16,-1 0 16,0 18-1,1-1 1</inkml:trace>
  <inkml:trace contextRef="#ctx0" brushRef="#br0" timeOffset="47352.1">14288 16034 0,'0'53'47,"0"-36"-47,-18 19 16,0-19-16,-35 18 15,36-17-15,-1 0 16,-17 17-16,-1-17 16,1 17-16,0-17 15,0 17-15,17-17 16,-35 17-16,35-18 15,-34 19-15,-1-19 16,35 19-16,-17-19 16,-1 1-16,19 17 15,-1-17-15,-17-1 16,17 1 0,1 0-1,-1-18 48</inkml:trace>
  <inkml:trace contextRef="#ctx0" brushRef="#br0" timeOffset="48040.44">12788 16598 0,'18'0'16,"-1"0"0,-17 18-1,0 17 1,0-17-16,0-1 15,0 19-15,0-19 16,0 19 0,18-19-16,-18 1 15,0 0-15,18-18 16,-1 17-16,1 1 16,0-18-1,-1 17-15,19 1 16,-19-18-16,19 0 15,-19 18-15,1-18 16,-1 0-16,19 0 16,-19 0-16,1-18 31,-18-17-15,18 35-16,-18-18 15,17-17-15</inkml:trace>
  <inkml:trace contextRef="#ctx0" brushRef="#br0" timeOffset="48648.73">13212 16581 0,'0'17'15,"0"18"1,0-17-16,0 0 16,0 17-16,0-17 15,0-1-15,0 19 16,-18-1-16,18-17 16,0-1-16,0 18 15,0-17-15,0 17 16,0-17-16,0 17 15,0-17-15,0 0 16,0-1-16,0 1 16,0 17-1,0-17 1,0-1 15,0 1-15,0 0-1,18-18 1,-18 17 47,17 1-63</inkml:trace>
  <inkml:trace contextRef="#ctx0" brushRef="#br1" timeOffset="56136.17">15787 10407 0,'17'0'62,"1"0"-46,17 0 0,-17 0-16,0 0 15,-1 0 1,-17 18-16,18-18 15,35 17-15,-18 19 16,0-19-16,1 1 16,17-1-16,-18 19 15,-18-36-15,1 17 16,0 1 0,-1-18-1,1 0 1,0 18-1,-1-18-15,1 17 16,17 1-16,-17 0 16,0-1-16,-1 1 15,18 17-15,-17-17 16,0-1-16,17 19 16,-17-19-16,-1-17 15,1 18-15,0-18 16,-1 18-16,-17-1 15,35-17 1,-17 35-16,17-35 16,-35 18-16,18 0 15,0 17-15,-1-35 16,1 18-16,0 17 16,17-17-16,-17 17 15,-1-18-15,1 1 16,-1 17-16,1-17 15,17 17-15,-17-17 16,17 17-16,-35-17 16,18 0-16,0 17 15,-1-18-15,1 1 16,-1 17-16,-17-17 16,18 0-16,0 17 15,-18-17-15,17 17 16,1-18-16,-18 1 15,0 17-15,18-17 16,-18 0-16,17 17 16,-17-17-16,0-1 15,0 1-15,18 0 16,-18-1-16,18 1 16,-18-1-1,0 1-15,0 0 16,0-1 15</inkml:trace>
  <inkml:trace contextRef="#ctx0" brushRef="#br1" timeOffset="57607.75">18662 10442 0,'0'-17'47,"0"-1"-47,0 0 16,0 1-16,18-1 15,-18 0 1,0 1-16,17-1 16,1 18-1,-18-18-15,17 18 16,1 0-16,0 0 15,-1 0-15,19 0 16,-19 18 0,1-18-1,0 18-15,-1-18 16,1 35-16,0-35 16,-18 18-16,0-1 15,17 19-15,-17-19 16,0 19-1,0-19-15,0 1 16,-17 17-16,-1-35 16,18 35-1,-35-17-15,17 17 16,-17 1 0,35-19-1,0 1-15,-18-1 16,0 1-16,18 0 15,0-1-15,0 1 16,36 0 109,17-18-109,-18 0-16,-17 17 15,-1-17-15,18 0 16,-17 0-16,0 0 16</inkml:trace>
  <inkml:trace contextRef="#ctx0" brushRef="#br1" timeOffset="63064.66">19420 10495 0,'36'-17'78,"-1"17"-62,-17-36-16,17 19 16,-17-19-16,17 19 15,-18-1-15,1 0 16,-18 1-16,0-1 15,0 0 17,0 36 77,0 0-109,0-1 16,0 19-16,0-19 15,0 1-15,0 17 16,-18 1-16,18-19 16,0 1-16,0 17 15,0-17 1,0-1-16,0 1 15,0 17 1,0-17 47</inkml:trace>
  <inkml:trace contextRef="#ctx0" brushRef="#br1" timeOffset="63904.15">20179 10442 0,'0'-17'15,"0"-1"-15,0 0 16,0-17-1,18 17-15,-18 1 16,0-19-16,17 19 16,-17-1-16,0-17 15,18 17-15,-18 1 16,0-19-16,0 19 16,0-1-1,0 0-15,17 18 94,19 36-78,-19-1-16,1 0 15,0 1-15,17-1 16,-35-18-16,18 19 15,-1-1-15,-17-17 16,18 17-16,-1 0 16,1-17-16,-18 17 15,0 0-15,18-35 16,-18 18-16,0 17 16,17-17-16,-17 0 15,0-1-15,0 1 16</inkml:trace>
  <inkml:trace contextRef="#ctx0" brushRef="#br1" timeOffset="64856.49">20955 10601 0,'0'-18'63,"0"1"-47,0-1-16,18 0 15,-1 1-15,1-1 16,17 1-16,-17-1 15,17 0-15,0 18 16,1-17-16,-19-1 16,19 18-16,-36-18 15,17 1-15,-17-1 16,0 0-16,0 1 16,0-1-1,0 0 1,0 36 93,0 17-93,0-17-1,18 0 1,-18 17-16,17-17 16,1-1-16,-18 36 15,35-18-15,-17-17 16,-18 17-16,18 1 16,-1-1-16,-17-17 15,18 17-15,0-18 16,-18 1-16,17 17 15,1-17-15,-18 0 16,0-1 0</inkml:trace>
  <inkml:trace contextRef="#ctx0" brushRef="#br1" timeOffset="73416.17">13212 17039 0,'0'-17'16,"17"-1"0,-17 0-16,0-35 15,0 36-15,0-1 16,0 0-16,0 1 15,0-1-15,0 1 16,0-1 0,0 0-16,-17 1 15,17-1-15,0 0 16,0-17-16,0 0 16,0-1-16,-18 1 15,0-18-15,18 18 16,-17 17-16,17 1 15,0-1-15,0 0 32,-18 18-32,0 0 15,1 0 17,-1-17-32,0 17 15,-34 0 1,34 0-16,0 0 15,-17 17 1,17 19 0,18-19-16,-17 1 15,17 0-15,0 17 16,-18-17-16,18 17 16,0-18-16,0 1 15,0 0-15,0 17 16,0-17-16,0-1 15,0 1-15,18 17 32,-18-17-32,17 17 15,1-35 1,0 35-16,-18-17 16,35 0-16,-35 17 15,18-17-15,-1-1 16,-17 1-16,18 0 15,-1 17-15,-17-18 16,0 1-16,18 17 16,-18-17-16,0 17 15,0-17 1,0 17 0,0-17-1,0-1-15,0 1 16,0 0-16,-18-1 15,1-17-15,17 18 16,-18-18 31,-17 0-31,17 0-16,1 0 15,17-18-15,-18 1 16,0 17-16,1-18 15,-19 18-15,36-35 16,-35 35-16,17-35 16,1 17-1,17 0-15,0 1 16,-18-1-16,18 0 16,0 1-1,0-1-15,18 18 16,-18-18-16,35 18 15,-35-17-15,35-1 16,-17 18-16,-18-17 16,35 17-1,-17 0-15,17 0 16,-17 0 0,17 0-1,-17-18-15,-1 18 16,19-18-16,-19 18 15,19-35-15,-19 35 16,-17-18 0,18 1-1,-18-1 1</inkml:trace>
  <inkml:trace contextRef="#ctx0" brushRef="#br1" timeOffset="74280.17">12400 17022 0,'-35'0'46,"-36"35"-30,36-18-16,0 1 16,-1 17-16,19-17 15,-18 17-15,17-17 16,0 0-16,1-1 16,17 1-16,-18-1 15,0 19-15,1-36 16,17 17-16,0 1 15,0 0 1,-18-18 0,0 17-1,18 1-15,-17-18 16,17 18 0,-18-18-16</inkml:trace>
  <inkml:trace contextRef="#ctx0" brushRef="#br1" timeOffset="74864.16">11483 17163 0,'0'35'31,"0"-17"-31,0 17 15,0-18 1,18 1-16,-18 17 16,17-35-16,-17 18 31,18-18-15,-1 0 30,19 0-30,-1-18 0,-35 1-1</inkml:trace>
  <inkml:trace contextRef="#ctx0" brushRef="#br1" timeOffset="75328.14">11624 17198 0,'0'0'0,"0"18"0,0 17 16,0 0-16,0 0 15,18 1-15,-18 17 16,17-18-16,-17 0 15,18 0-15,0-17 16,-18 35-16,17-35 16,-17 17-1,0-17-15,18 17 16,-18-18 0</inkml:trace>
  <inkml:trace contextRef="#ctx0" brushRef="#br1" timeOffset="77432">21784 10495 0,'35'-35'110,"-17"17"-110,35-17 15,-18 17-15,-35 1 16,18 17-16,-18-18 15,35 0-15,-35 36 219,0 0-219,0 17 16,0-17-1,0-1-15,18 19 16,-18-19-16,17 1 16,-17 17-16,18-17 15,0-1-15,-18 19 16,0-19-16,17 19 16,-17-19 15,18-17 219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02:32.216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16739 10160 0,'-17'0'31,"-1"0"-31,0 0 16,-17-18 15,17 18 0,1 0-31,-1-17 16,1 17 0,-1 0-16,0 0 15,-35 0-15,-17-18 16,17 18-16,-18 0 16,36 0-16,0 0 15,17 0-15,0 0 16,1 0-1,-1 0 32,1 0 94,17 35-125,0-17-1,0 0-15,0 17 16,0 0-16,-18-17 15,18 17-15,0-17 16,0-1-16,-18 1 16,18 17-16,0 1 15,0-19 17,18-17 155,0-17-171,17 17-1,-18 0-15,1 0 16,0 0-16,17 0 16,-17 0-1,17 0 1,-17 0-16,-1 0 15,19 0-15,-19 0 16,1 17 0,-1-17-1,-17 18 1,18-18-16,-18 18 16,18-1-16,-1-17 15,1 18-15,0-1 16,-18 1-1,17-18-15,-17 18 16,0-1 0,0 19-1,0-19 1,0 19 0,0-19-1,0 1-15,0-1 16,0 1-16,-17 0 15,-1-1 1,-17 1 0,17 0-1,0-18 1,1 0-16,-1 17 16,1-17-1,-1 0-15,0 0 16,1 0-16,-19 0 15,19 0 1,-19 0-16,19 0 31,-1 0-15,-17 0 0,17-35-1,1 17-15,-19 1 16,36-1-1,-17 18-15,-1-18 16,18 1 0,-18-1-1,18 1 1,0-1-16,-17 18 16,17-18-1</inkml:trace>
  <inkml:trace contextRef="#ctx0" brushRef="#br0" timeOffset="1479.39">4762 8696 0,'0'0'0,"18"0"15,17 18-15,-17-18 16,0 0-16,-1 0 15,1 0-15,0 0 16,17 0-16,-35 17 16,18-17-16,-1 0 31,18 0-15,-17 18-1,0-18-15,17 0 16,0 0-16,-17 0 15,17 18-15,18-18 16,-18 0-16,18 0 16,-35 0-16,17 0 15,-17 0-15,17 0 16,-17 0-16,17 0 16,0 0-16,18 0 15,18 17-15,-1-17 16,36 18-1,18-18-15,-54 17 16,89 1-16</inkml:trace>
  <inkml:trace contextRef="#ctx0" brushRef="#br0" timeOffset="2231.38">7479 8572 0,'18'0'16,"-1"0"15,1 0-15,-1 0-16,1 18 15,0-18-15,17 35 16,18-17-16,-35 0 16,34-1-16,-16 1 15,17 0-15,-18-1 16,-17-17-1,-1 0-15,-34 0 141,-1 18-141</inkml:trace>
  <inkml:trace contextRef="#ctx0" brushRef="#br0" timeOffset="3415">15928 10989 0,'-35'53'47,"17"-35"-31,0 17-16,1-18 15,-19 19-15,19-1 16,-18-17-16,17 17 15,-17-17-15,17 17 16,0-17-16,-17-1 16,0 18-16,0-17 15,35 0-15,-18-1 16,0 1-16,1 0 16,-1-18-16,18 17 15,-18 1 1</inkml:trace>
  <inkml:trace contextRef="#ctx0" brushRef="#br0" timeOffset="4295.39">16757 10936 0,'18'18'16,"-1"-18"-1,1 0 1,0 0-1,-18 17-15,17 1 16,18 17-16,1 18 16,17 0-16,-18 18 15,0-36-15,18 18 16,35 17-16,-52 1 16,34-36-16,-17 18 15,-18-35-15,-17 17 16,17-17-16,0 17 15,1-17 1,-19-1 15,-17-34 79,-17-1-95,-1 0 1,18 1-16,-18-1 16,1 0-16</inkml:trace>
  <inkml:trace contextRef="#ctx0" brushRef="#br0" timeOffset="13879.41">11518 7108 0,'18'0'109,"17"-17"-93,-17-18-16,17 17 16,-17 18-16,17-18 15,-17 18-15,-18-17 16,35 17-1,-17 0 1,-1 0 0,1 0-16,-1 0 15,1 0 1,0 0 0,-1 0-16,1 0 15,0 0 48,-1 0-48,1 0 1,0 0 15,-1 0 0,1 0-15,-1 0 15,1 0-31,0 17 16,-1-17-16,1 18 16,0 0-16,17 17 15,-17-35-15,17 0 16,-18 17-16,-17 1 15,18-18-15,0 0 16,-1 18-16,1-18 16,17 17-16,1-17 15,-19 36 1,18-36-16,-17 0 16,0 17-16,-1-17 15,-17 18 16,18-18-15,0 0-16,-1 0 78,1 0-31,-18-18-16,35 18-15,-17-17 0,17 17-16,-17 0 15,-1 0 1,1 0-1,0 0-15,17 0 16,-17 0 0,17 0-1,-17 0 1,-1 0 0,1 0-1,-1 0 1,1 0 15,0 0-31,-18-18 63,17 0-1,1 18-46,-18-17-16,18 17 15,-1 0 1,1 0 0,0 0-1,-1 0-15,1 0 16,0 0-1,-1 0 1,1 0-16,-1 0 16,1 0-1,17 0 1,-17 0-16,0 0 16,17 0-16,-17 0 15,-1 17-15,18-17 16,-17 0-1,0 18-15,17 0 16,-17-1-16,-1-17 16,1 0-1,17 0 1,-35 18 0,18-18-1,-1 0 1,1 0-16,0 0 15,-1 0 17,1 0-1,0 0-15,-1 0 15,1 0 16,-36 0 93</inkml:trace>
  <inkml:trace contextRef="#ctx0" brushRef="#br0" timeOffset="18639.41">18027 11994 0,'0'-17'31,"0"-18"-31,0-1 16,0 19-1,0-1-15,0-17 16,18 35-16,-18-18 15,17-17 1,1 35 0,0-18-16,17 18 15,-18 0 1,1 0-16,17 0 16,-17 0-16,0 0 15,-1 0-15,1 0 16,0 0-16,17 18 47,0 17-32,0 0 1,-35-17 0,18 17-16,-18-17 15,18 0-15,-18 17 16,0-18-16,0 1 15,0 0-15,0-1 16,0 1-16,0 17 16,0-17-1,-18 17-15,-17-17 16,17-1-16,-17 1 16,17 0-16,1-1 15,17 1-15,-18 0 16,18-1-16,0 1 15,-18 17-15,1 0 16,17-17 0,0 17-1,0-17 1,0 0-16,0-1 16,0 1-1,17-18 63,1 0-78,0 0 16,-1-18 0,1 1-16,17 17 15,-17 0-15,-1-18 16,19 18-1,-19-18-15,1 18 16,17 0-16,-17-17 16,-1 17-16,1 0 15,17 0-15,1 0 16,-19 0 0,1 0 15,-18-18 31</inkml:trace>
  <inkml:trace contextRef="#ctx0" brushRef="#br0" timeOffset="20295.41">19191 11571 0,'-18'0'31,"-17"-18"-15,18 18-1,-36-17-15,17-1 16,1 1-1,17 17 17,1 0-32,-1 0 15,1 0-15,-1 0 32,0 0 14,18 17 17,0 1-47,0 17-1,0-17-15,18-1 16,-18 19-1,18-19-15,-1 1 16,1 17-16,-18-17 16,0 0-16,35 17 15,-35-18-15,0 19 16,0-19 0,0 1-16,0-36 125,0 1-110,0-1-15,0 0 16,0 1-16,18-1 15,-1 1 1,1 17-16,0 0 16,-1 0-16,1 0 15,0 0-15,-1 0 16,1 0-16,-1 0 16,1 0-1,0 17 1,-1 1-16,1-1 15,0 1-15,-1-18 16,1 35-16,-18-17 16,18 0-16,-1 17 15,-17-17-15,18-1 16,-18 1-16,18-1 16,-18 1-16,17 0 15,-17-1-15,0 1 16,0 0-16,0-1 15,0 1-15,0 0 16,0-1-16,-17 18 16,17-17-1,-18 0-15,0-18 16,1 0 0,-1 0-16,-17 0 15,17 0-15,0-18 16,-17 0-16,17 18 15,-17-17-15,35-1 16,-17 18-16,17-17 16,-18 17-1,0-18 1,1 0 0,-1 1-16,0-19 15,1 36 1</inkml:trace>
  <inkml:trace contextRef="#ctx0" brushRef="#br0" timeOffset="21007.92">19315 11518 0,'-18'0'157,"0"0"-142,1 0-15,-1 0 32,0 0-32,1 0 15,-1 0 1,0 0-16,1 0 31</inkml:trace>
  <inkml:trace contextRef="#ctx0" brushRef="#br0" timeOffset="28007.44">18274 12771 0,'-18'0'63,"-17"17"-48,17 1 1,18 17-16,-17-17 16,-1-1-16,0 19 15,-17-19-15,18 19 16,-1-19-16,0 1 16,18 17-16,-35-17 15,17 17-15,-17-17 16,35-1-16,-35 19 15,35-19-15,-18 19 16,18-19-16,-18 1 16,18 17-16,0-17 15,0-1-15,-17 19 16,17-19 0,0 1-1,0 0-15,0-1 16,0 1-1,0-1 1,0 1-16,0 0 16,0 17-1,0-17 1</inkml:trace>
  <inkml:trace contextRef="#ctx0" brushRef="#br0" timeOffset="29007.45">17092 14164 0,'0'0'0,"-18"-53"15,18 35-15,0-17 16,0 18 0,0-1-16,0 0 15,0 1-15,18-1 31,0 18-15,-1 0-16,1 0 16,0 0-16,17 0 15,0 0 1,-17 18 15,-18-1-31,35 1 16,-35 0-16,18 17 15,-18-18-15,0 1 16,0 0-16,-18 17 16,18-17-16,-35 17 15,17-17-15,1-1 16,-1 19-16,0-19 16,1 18-16,-19-17 15,36 17-15,-17 1 16,-1-19-16,18 1 15,0 17-15,0-17 16,0-1-16,0 1 16,35-18 62,-17 0-63,53 0-15,-36 0 16,35 0-16,-34-18 16,17 1-16,-36 17 15,1-18-15,-1 1 16,19-1 93</inkml:trace>
  <inkml:trace contextRef="#ctx0" brushRef="#br0" timeOffset="30271.08">17974 13688 0,'0'0'0,"-35"0"15,17 0-15,0-18 16,-17 0-16,18 18 16,-1-17-16,-17 17 15,17-18-15,0 18 16,1 0-16,-1 0 15,0 0-15,-17 0 16,18 0 0,-1 0-16,0 0 15,1 0-15,-1 0 16,18 18 109,0 35-109,18-18-16,-18 0 15,17 1-15,-17-1 16,0-17-16,0 17 15,0-18-15,0 1 16,0 17-16,0-17 31,36-18 79,-19-18-95,36 1-15,-35-1 16,35 18-16,-36 0 16,19 0-1,-19 0 1,1 0-16,-1 0 15,1 18-15,0-1 16,17 19-16,-17-19 16,17 19-16,-35-1 15,18-18-15,-1 1 16,-17 17-16,0-17 16,0 0-16,0-1 15,0 1 1,-17 0-16,-1-18 15,0 17-15,-17 1 16,17-18-16,1 0 16,-1 0-1,-17 0-15,17 0 16,1 0-16,-1 0 16</inkml:trace>
  <inkml:trace contextRef="#ctx0" brushRef="#br0" timeOffset="31079.45">18098 13406 0,'-36'52'32,"36"-16"-32,-35-1 15,35 0-15,-35 1 16,17 34-16,18-35 16,-35 1-1,17 34-15,0-34 16,-17 16-16,18-16 15,-1 17-15,0 0 16,18-36-16,-17 36 16,-1 0-16,0-18 15,18 1-15,0-19 16,0 1-16,0 0 16,0-1-16,0 1 15</inkml:trace>
  <inkml:trace contextRef="#ctx0" brushRef="#br0" timeOffset="38615.72">17445 14711 0,'17'0'31,"1"0"-16,0 17 17,35 1-32,-36 0 15,19 17-15,-19-17 16,19 35-16,-1-36 16,0 18-16,-17-17 15,17 0-15,-17 17 16,17-17-1,-17 17-15,-1-35 16,1 18-16,-1-18 16,-17 17-1,18-17 17,-18 18-1,18 0 16</inkml:trace>
  <inkml:trace contextRef="#ctx0" brushRef="#br0" timeOffset="39279.46">18186 15117 0,'0'17'62,"-18"1"-62,18-1 16,0 1-16,0 0 15,0 17-15,0-17 16,0-1-16,18 19 16,-18-19-16,35 18 15,-17-35-15,17 36 16,-17-19-16,17 19 15,0-19-15,-17 1 16,-1-18-16,1 18 16,-18-1-1,35-17-15,-17 0 16,0 18-16,17-18 16,-18 0-1,1 18-15,0-18 16,-1 0-1,1-36 1,-18 19 0,0-1-16,0 0 15,0-17-15,-18 17 16,18 1-16</inkml:trace>
  <inkml:trace contextRef="#ctx0" brushRef="#br0" timeOffset="40047.83">18521 15152 0,'-18'0'31,"18"17"-15,0 1-1,0 17-15,0-17 16,0 0-16,0 17 16,0-17-16,18 17 15,-18-18 1,0 1-16,0 17 16,17-35-16,1 18 15,-18 17-15,0-17 16,0 0-16,0 17 15,18-17-15,-18-1 16,0 18-16,0-17 16,17 0-16,-17 17 15,0-17-15,18-1 16,0 19-16,-18-19 16,0 1-1,0-1-15,0 19 16,0-1-1,0-17-15,17-1 16,-17 1-16,18 0 16,-18-1 15,0-34 110</inkml:trace>
  <inkml:trace contextRef="#ctx0" brushRef="#br0" timeOffset="50199.49">18891 16087 0,'18'0'78,"0"0"-47,-1 0 0,1 17-15,-1 1-16,1 0 16,17-1-16,-17 18 15,17-17-15,-17 0 16,0-1-16,17 19 16,-18-19-16,1 1 15,0 0-15,-1-1 16,19 19-16,-1-1 15,-17-18 1,-1 19 0,1-19-1,0-17 17,-18 18-32,17 0 31</inkml:trace>
  <inkml:trace contextRef="#ctx0" brushRef="#br0" timeOffset="51783.49">19509 16933 0,'17'0'63,"-17"-17"-16,36-19-47,-36 19 15,17-1-15,1-17 16,-1 17-16,-17 1 16,18-19-16,0 19 15,-18-1-15,0 0 32,17 18 77,-17 36-93,0 17-16,0-18 15,0-17-15,0 17 16,18-18-16,-18 19 15,0-19-15,0 1 16,0 0 0,0-1 15,0 1 0,0 0 16,0-1-31,0 1-16,0-1 15,0 1 1,0 0 0,0-1 46,0 1-62,18 0 16,-18-1-1,0 1 1,0 0 93,0-1-62,0 1-31,0-1-16,35 1 15,-35 0 1,0-1-16,0 1 16,18 17-1,-18-17 1,0 0 0,17-71 93</inkml:trace>
  <inkml:trace contextRef="#ctx0" brushRef="#br0" timeOffset="53247.1">20267 16686 0,'0'0'0,"0"-17"15,-18 17 1,18-18 0,-17 18-16,-1-18 15,1 1-15,-19-1 16,19 1 0,-1 17-16,0 0 15,18-18-15,-17 18 16,-1 0-16,0 0 15,-17 0 17,17 18-17,18-1 1,-17 18-16,17-17 16,-18 0-16,18-1 15,-17 19-15,-1-36 16,18 35-1,0-17-15,-18-1 16,1 19-16,17-19 16,0 1-16,-18 17 15,18 0-15,0-17 16,0 0-16,0 17 16,0-17-16,0-1 15,0 18-15,-18-17 16,18 0-16,0-1 15,0 1 1,0 0 0,0-1-16,18-17 15,0 18-15,-1 0 16,1-1 0,0 1-16,-1-1 15,1 1-15,-1 0 16,1-1-16,0-17 15,-1 18 1,1 0 0,0-18-1,-1 0-15,1 0 16,0 0-16,-1 0 16,1-18-1,17-17-15,-17-1 16,-1 19-1,-17-18 1,0 17-16,0 0 16,0-17-16,0 17 15,0 1-15,0-1 16,-17 0-16,17 1 16,-18-1-1,18 1 1,-17 17-16,-1 0 15,0-18 1,1 18-16,17-18 16,-18 18-16,0 0 15,1-17-15,-19 17 16,36-18 0,-17 18-16,-1-18 15,-17 18 1,17 0-16,1 0 15,-1 0 1,0 0 0,1 0-1</inkml:trace>
  <inkml:trace contextRef="#ctx0" brushRef="#br0" timeOffset="54376.11">19738 17657 0,'35'0'15,"-35"17"48,0 1-63,0-1 16,-17 1-16,-1 17 15,0-17-15,-17 17 16,17-17-16,-17 0 15,17 34-15,-17-34 16,-35 17-16,52-17 16,-17 17-1,-18-17-15,35 17 16,-17-17-16,0 17 16,17-17-16,-17-1 15,17 1-15,0 0 16,1 17-16,-19-17 15,19 17-15,-1-17 16,18-1-16,-17 1 16,17-1-1,-18-17 95</inkml:trace>
  <inkml:trace contextRef="#ctx0" brushRef="#br0" timeOffset="55127.49">18486 18344 0,'17'0'31,"18"-35"0,-35 18-31,18-1 16,17-17-16,-35 17 15,36-17-15,-36 17 16,0 0-16,0 1 16,0-1-1,0 1-15,0-1 16,17 36 93,-17 34-109,0 1 16,18 18-16,0-18 15,-18 0-15,17 0 16,1-36-16,-18 36 16,35-35-16,-17-1 15,-18 19-15,0-19 16,0-70 93</inkml:trace>
  <inkml:trace contextRef="#ctx0" brushRef="#br0" timeOffset="56423.28">19103 17992 0,'-18'0'31,"1"0"-31,-1 0 16,0 0-16,-17 0 15,17 0 1,-17 0-16,18 17 16,-19 1-1,19 0 1,-1-1-16,0 1 15,1 0-15,17 17 16,-36-18-16,36 19 16,0-19-16,0 1 15,-17 0-15,17 17 16,0-17-16,0-1 16,0 18-16,0-17 15,0 17 1,0-17-16,17 17 15,1-17 1,-18 0-16,35-1 16,-17 1-16,0-1 15,-18 1-15,35-18 16,-35 18 0,18-18-16,-18 17 15,35-17-15,-35 18 16,0 0-16,17-18 15,19 17 1,-19 1 0,1-18-1,17 0 17,-17 0-17,0 0-15,-1-18 16,-17 1-16,0-1 15,0-35 1,0 35-16,0 1 16,0-18-16,0 17 15,0 0-15,0 1 16,-17-19 46,-1 36-46,0 0 0,18-17-16,-17 17 15,-1 0 48,0 0-32,1 0-15,-1 0-16,0 0 15,1 0 17,-1 0 30</inkml:trace>
  <inkml:trace contextRef="#ctx0" brushRef="#br0" timeOffset="57575.49">18732 17992 0,'18'0'125,"17"17"-110,-35 1-15,18-18 16,0 18-16,-18-1 16,35 1-1,-35 0-15,18-1 16,17 18 0,-17-17-16,-1 0 15,1 17-15,17-17 16,-17 17-16,-1-17 15,1-1-15,0-17 16,-18 35-16,35-35 16,-35 36-1,18-36-15,-18 17 16,35 19 0,-18-19-1,1 19-15,17-19 16,-17 18-16,0-17 15,-1 0-15,19 17 16,-19-17-16,1-1 16,-18 1-16,18-18 15,-1 0 32</inkml:trace>
  <inkml:trace contextRef="#ctx0" brushRef="#br1" timeOffset="75231.16">16845 10566 0,'18'0'63,"17"0"-48,18 17 1,18 19-1,34-1-15,1 0 16,18 0-16,-1 18 16,-52-35-16,-1 17 15,-17 1-15,-35-36 16,35 17-16,-53 1 16,17-18-1,19 17 1,-1 1-1,-17 0-15,17 17 16,0-17-16,18 17 16,-35-17-16,17-1 15,-17 1-15,-1-1 16,19 19-16,-19-19 16,-17 1-1,18-18 1,-1 18-1,-17-1 1,0 1-16,18 17 16,0-17-16,-18 0 15,0 17-15,0-18 16,17 1 0,-17 17-16,0-17 15,0 0-15,0-1 16,0 1-1,0 17-15,0-17 16,0 17 0,0-17-16,0-1 15,0 19-15,0-19 16,0 19 0,0-19-1,0 1-15,0 0 31,0-1 1</inkml:trace>
  <inkml:trace contextRef="#ctx0" brushRef="#br1" timeOffset="78415.53">21837 10495 0,'0'0'0,"0"-17"16,0-19-16,18 36 15,-18-17-15,0-1 16,17 18-16,-17-35 16,0 17-1,18-17 1,0 17 0,-18 0-1,17 18-15,1 0 16,-18-17-1,17 17 1,1 0 0,0 0-1,-1 0-15,1 35 16,0-17 0,-1 17-16,1 0 15,0 1-15,-1-19 16,-17 19-16,18-1 15,-18-18-15,17 19 16,-17-19-16,0 1 16,0 17-16,0-17 15,-35 0-15,18-1 16,-19 1-16,19-18 16,-1 17-16,-17 1 15,17-18-15,0 18 16,-17-1-16,18-17 15,-1 18-15,0 0 16,1-1-16,-19 1 16,19-18-16,-1 18 15,18-1-15,0 1 16,-18-18 0,18 17-16,18 1 109,17-18-109,1 18 16,-19-18-16,19 0 15,-19 17-15,18 1 16,-17-18-16,0 0 15,17 18-15,0-18 16,-17 17-16,17-17 16,-17 0-16,-1 0 15,1 0 1,0 0 62</inkml:trace>
  <inkml:trace contextRef="#ctx0" brushRef="#br1" timeOffset="80439.53">22648 10548 0,'0'0'0,"18"0"16,17 0 0,-17 0-1,17-18 1,-17 18 0,-1 0-16,19-35 15,-19 35-15,1-17 16,17-19-16,-17 19 15,0 17 1,-18-18-16,0 0 16,0 1-16,17-1 15,-17 0 1,0 1 0,0 34 140,0 19-141,0-19 1,0 19 0,0-19-1,0 1-15,0 0 16,0 17-16,0-18 16,0 1-16,0 0 15,0 17-15,0-17 16,0-1-16,0 1 15,18 0-15,-18 17 16,0-18-16,17 1 16,1 17-16,-18-17 15,0 0-15,18-18 16,-18 17-16,0 1 16,17-18 15,-17 18-31,0-1 15</inkml:trace>
  <inkml:trace contextRef="#ctx0" brushRef="#br1" timeOffset="82911.56">23548 10425 0,'18'-18'16,"-1"0"-16,-17 1 15,18-19-15,-1 19 16,-17-1-16,18 0 15,0 1-15,17-1 16,-35 1-16,18-1 16,17 0-16,-17 1 15,-1 17 1,18-18-16,-17 18 16,17 0-1,-17 0 1,0 0-1,-1 0 1,-17 18 0,18-18-16,-18 17 15,0 1-15,18 0 16,-18-1-16,0 18 16,0-17-16,0 0 15,-36-1-15,19 1 16,-1 0-16,-17-1 15,17 19-15,0-19 16,-17 19-16,18-19 16,17 1-16,-36 17 15,36-17-15,0-1 16,0 1-16,0 0 16,0-1-1,18-17 48,0 0-63,34 0 15,-16 0-15,-1 0 16,-17 0-16,17 0 16,-17 0-1,17 0-15,-17 0 16,-1 0 15,1 0 16</inkml:trace>
  <inkml:trace contextRef="#ctx0" brushRef="#br1" timeOffset="83759.72">24359 10160 0,'0'0'0,"71"-71"31,-53 54-31,-1-1 16,18 1-16,-17-1 15,0 18-15,17 0 16,0-18-16,-17 18 16,17 0-16,-17 0 15,17 0 1,-17 18 0,-1 0-16,-17-1 15,18 1-15,0 17 16,-18 0-16,0-17 15,0 0-15,0 17 16,0-17-16,-18-1 16,0 36-16,-17-35 15,17 17-15,1-17 16,-1-1-16,1 19 16,-1-19-16,-17 19 15,17-19-15,18 1 16,0-1-16,-18 1 31,18 0 0,18-1 16,17-17-31,1 0-16,16 18 15,1 0-15,-17-18 16,17 17-16,-36-17 16,18 0-16,1 18 15,-19 0-15,19-18 16,-19 0-16,1 0 16,0 0-16,-1 0 15</inkml:trace>
  <inkml:trace contextRef="#ctx0" brushRef="#br1" timeOffset="87311.06">25418 10407 0,'17'0'15,"-17"-18"-15,18 18 16,0-17-1,-1 17-15,-17-18 16,18 18-16,-1 0 16,19-18-16,-36 1 15,17 17-15,19 0 16,-19-18 0,1 18-16,0-18 0,-1 18 15,1-17 1,0-1-1,-1 18-15,-17-35 16,0 17 0,0 1-1,0-1-15,0 36 141,0 17-125,0-17-16,18 17 15,-1 0-15,1-17 16,17 35-16,-17 0 15,17-18-15,-17 0 16,0 0-16,-1 1 16,18 34-1,-17-52-15,0 0 16,17 17-16,-17-18 16,-1 19-16,-17-19 15,18 1-15,-18 0 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04:57.583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3933 5380 0,'0'0'0,"18"0"109,0 0-93,-1 0-1,1 0 32,0 0 47,17 0-63,0 0-15,-17 0-16,0 0 15,-1 0 1,1 0 0,-1 0-16,19 0 15,-1 0-15,-17 18 16,17-18-16,0 0 15,18 17-15,-35-17 16,-1 18-16,1-18 16,0 0-1,-1 0 48,1 0-63,17 0 15,-17 0 1,-1 0-16,1 0 16,0 0-16,-1 0 15,1 0 1,-18 17-16,35-17 16,-17 0-1,17 0-15,-17 0 16,-1 18-16,1-18 15,17 0-15,-17 0 16,0 0 0,17 0-16,-17 0 15,-1 0-15,1 0 16,17 0-16,-17 0 16,-1 0-1,1 0-15,0 0 16,17 0-1,-17 0 1,17 0 0,-17 0-1,-1 0 1,18 0-16,-17 0 16,0 0-1,-1 0-15,1 0 16,0 0-1,-1-18-15,19 18 16,-19 0-16,1 0 16,0-17-16,-1 17 15,1 0-15,17-18 16,-17 18-16,-1-17 16,19 17-16,-19 0 15,1 0-15,17 0 16,-17 0-1,-1 0-15,1 0 16,17 0-16,-17 0 16,0 0-16,-1 0 15,19 0-15,-19 0 16,1 0-16,17 0 16,-17 0-16,-1 0 15,1 0-15,17 0 16,-17 0-16,0 0 15,17 0-15,-18 0 16,1 0-16,0 0 16,17 0-16,-17 0 15,-1 0-15,19 0 16,-19 0-16,1 0 16,17 0-16,-17 0 15,-1 0-15,1 0 16,17 0-16,-17 0 15,0 17-15,17-17 16,-17 0-16,-1 0 16,1 0-16,17 0 15,0 0-15,-17 0 16,0 0 0,17 0-16,-17 0 15,-1 0-15,1 0 16,0 0-16,-1 0 15,18 18-15,-17-18 16,0 0-16,17 17 16,0-17-16,-17 0 15,0 0-15,17 0 16,-18 0-16,1 0 16,0 0-16,-1 0 15,1 0-15,0 0 16,-1 0-1,1 0-15,0 18 16,17-18 0,-18 0-16,19 18 15,-19-18 1,1 0 0,0 0-16,-1 0 15,1 0-15,0 0 16,17 0-16,18 0 15,-36 17-15,1-17 16,17 0-16,1 18 16,-1-18-1,-17 0 1,17 0 0,-18 0-16,1 0 15,0 18-15,-1-18 16,1 0-16,17 17 15,1-17-15,-19 0 16,18 0-16,1 0 16,-19 0-16,-17 18 15,36-18-15,-19 0 16,19 0 0,-19 0-1,1 0 1,0 0-16,34 18 15,-34-1-15,35-17 16,0 18-16,0-1 16,35 1-16,-53 0 15,-17-1-15,0-17 16,17 0-16,0 0 16,-17 0-1,-1 0 1,1 0-1,17 18-15,-17-18 16,0 0-16,17 0 16,-18 18-16,1-18 15,0 0-15,17 0 16,-17 0-16,-1 0 16,19 0-16,-19 0 15,19 0 1,-19 0-16,1 0 15,17 0-15,-17 0 16,-1 0 0,1 0-16,0 0 15,-1 0-15,1 0 16,0 0-16,-1 0 16,1 0-16,-1 0 15,1 0-15,0 0 16,17 0-16,-17 0 15,-1 17-15,19 1 16,-19-18 0,1 0-16,0 0 15,-18 18 1,17-18 0,18 0-1,-17 0 1,0 0 15,-1 17-15,1-17-1,0 0 1,-1 0 46,1 18-62,0-18 32,-18 17-17,17-17 17,18 0 77,-17 18-93,0-18-1</inkml:trace>
  <inkml:trace contextRef="#ctx0" brushRef="#br0" timeOffset="21360.04">7585 6068 0</inkml:trace>
  <inkml:trace contextRef="#ctx0" brushRef="#br0" timeOffset="40904.41">2875 13053 0,'18'0'63,"-1"17"-17,19-17 1,-19 18-31,1-18 0,0 0-1,-18 18 1,17-1-1,19 1 1,-1 0 0,-18-18-16,1 17 15,0-17-15,-1 0 16,1 0-16,0 0 16,-1 0-16,1 0 15,17 0-15,-17 18 16,-1-18-1,1 0-15,0 0 79,-1-18 30</inkml:trace>
  <inkml:trace contextRef="#ctx0" brushRef="#br0" timeOffset="41576.08">3228 12894 0,'0'0'0,"-18"18"15,18 17-15,0 0 16,0-17-16,0 17 16,0-17-16,0 17 15,0 0-15,18 1 16,-18-19-16,0 19 15,0-19-15,0 1 16,0-1-16,0 1 16,0 0-16,0-1 15,0 1 1,0 17 15,0-17-15,0 0-16,0-1 15,18 18-15,-18-17 16,0 0-16,17-1 16,-17 1-16,0 0 15</inkml:trace>
  <inkml:trace contextRef="#ctx0" brushRef="#br0" timeOffset="44208.7">6103 13018 0,'18'0'78,"-1"0"-62,19 0-16,-1 0 16,0 0-16,36 0 15,-18 0-15,-36 0 16,1 0-16,17 0 16,-17 0 30,-36 0 64</inkml:trace>
  <inkml:trace contextRef="#ctx0" brushRef="#br0" timeOffset="44768.09">6191 12771 0,'0'17'63,"18"-17"-48,0 35-15,-18-17 16,17 0-16,1 17 16,-1 0-16,19-17 15,-36 35-15,17-18 16,19-17-16,-19 17 15,1 0-15,-18-17 16,18 17-16,-1-17 16,-17 0-16,0-1 15,0 1 63</inkml:trace>
  <inkml:trace contextRef="#ctx0" brushRef="#br0" timeOffset="48552.58">9578 13141 0</inkml:trace>
  <inkml:trace contextRef="#ctx0" brushRef="#br0" timeOffset="50960.71">9172 13035 0,'18'0'62,"0"0"-46,17-17-16,-18 17 15,36 0-15,0 0 16,-17 17 0,-19-17-16,18 18 0,-17-18 31,17 0-15,-17 0-1,-36 0 126,1 0-141</inkml:trace>
  <inkml:trace contextRef="#ctx0" brushRef="#br0" timeOffset="52001.1">9366 12806 0,'0'17'94,"0"1"-78,0 0-1,0-1 1,0 1-16,0 0 16,0 17-1,0-17 1,0-1-1,0 19 1,0-19 0,0 1-1,0-1 1,0 1-16,0 0 16,0-1-1,0 1 1,0 0-1,0 17 1,0-17-16,18-1 31,-18 1-31,0-1 16,0 1 0,0 0-1,35-18 173</inkml:trace>
  <inkml:trace contextRef="#ctx0" brushRef="#br0" timeOffset="55376.11">11906 12876 0,'36'0'62,"-19"0"-46,1 0-16,-1 0 16,1 0-16,17 0 15,-17 0-15,17 0 16,1 0-16,-19 0 16,1 0-16,17 0 15,-17 0 1,-1 0-16,1 0 15,0 0-15,-1 0 32,1 0-32</inkml:trace>
  <inkml:trace contextRef="#ctx0" brushRef="#br0" timeOffset="56120.57">12065 12682 0,'0'18'94,"0"0"-78,18 17-16,-18-17 15,0 17-15,17-18 16,-17 1-16,36 17 16,-36-17-16,0 0 15,35 17-15,-35-17 16,0-1-16,17 1 15,-17 0-15,18 17 16,-18-18 0,0 1-1,0 0 1</inkml:trace>
  <inkml:trace contextRef="#ctx0" brushRef="#br0" timeOffset="73000.14">15575 12806 0,'18'0'78,"-1"0"-63,1 0 1,17 0-16,-17 0 16,35 17-16,-18 1 15,0-18-15,1 0 16,-1 0-16,-17 0 15,-1 0-15,1 0 16,0 0-16,-1 0 16,1 0-16,-1 0 15,1 0 1,0 0-16,-1 0 16,19 0-16,-19 0 15,1 0 1,17 0-1,-17 0 1,-1 0 31,1 0-31,0 0 15,-1 0-16</inkml:trace>
  <inkml:trace contextRef="#ctx0" brushRef="#br0" timeOffset="79216.5">19720 12929 0,'0'0'0,"53"0"32,-35 0-32,-1 0 0,36 0 15,0 0-15,0 18 16,0-18-16,0 0 15,-18 0-15,-17 0 16,0 0-16,-1 0 16,1 0-16,0 0 15,17 0-15,-18 0 16,1 0-16,0 0 16,17 0-16,-17 0 15,-1 0 1,1 0-1,0 0 1</inkml:trace>
  <inkml:trace contextRef="#ctx0" brushRef="#br0" timeOffset="80040.14">20073 12665 0,'0'17'78,"0"19"-62,0-19-1,18 1-15,-18 17 16,0-17-16,17-1 16,-17 19-16,18-1 15,-18-17-15,0-1 16,18 19-16,-1-19 15,1 19-15,-18-19 16,18 1 0,-18 17-16,17-17 15,1 17 1,-18-17-16,0-1 16,0 1 15</inkml:trace>
  <inkml:trace contextRef="#ctx0" brushRef="#br0" timeOffset="84888.48">23989 12929 0,'18'0'93,"17"0"-77,-18 0 0,36 0-16,-35 0 15,17 0-15,1 0 16,-19 0-16,1 0 16,-1 0-16,1 0 15,0 0-15,-1 0 16,1-17-16,0 17 15,-1 0 64,1 0-79,0 0 15</inkml:trace>
  <inkml:trace contextRef="#ctx0" brushRef="#br0" timeOffset="85560.16">24183 12753 0,'0'18'63,"0"17"-48,0-18-15,0 1 16,18 17-16,-1-17 15,-17 0-15,18 17 16,-1-17-16,-17-1 16,0 1-16,0 0 15,18 17-15,-18-18 32,0 1-32,0 0 15,0-1 1,18-17 15,-18 18-31,17-18 31,-17 18-31</inkml:trace>
  <inkml:trace contextRef="#ctx0" brushRef="#br0" timeOffset="87768.78">26988 12965 0,'0'-18'78,"17"18"-62,1 0 15,17 0 0,18 0-31,-18 0 16,1 0-16,-19 0 16,18 18-16,1-18 15,-19 0-15,19 0 32,-19 0-32,1 0 15,0 0-15,-1 0 16,18 0 15,-17 17-15,0-17-1,-1 0-15,1 18 16,0-18 0</inkml:trace>
  <inkml:trace contextRef="#ctx0" brushRef="#br0" timeOffset="95912.53">30321 13176 0,'18'0'203,"17"-17"-141,-17 17-46,-1-18-16,1 18 16,0 0-1,-18-18 1,17 18 0,-17-17-1,18 17 1,0 0-1,-1 0-15,1-18 16,0 18 15,-1 0 1,1 0-32,-1-18 31,1 18-16,0 0 17,-1 0-17,1 0 17,0 0-1,-1 0-16,1 0 1,0 0-16,-1 0 31,1 0 1,0 0-32,-1 0 31,1 0-16,-1 0 1,1 0-16,0 0 16,-1 0-1,1 0 63,-18 18 110</inkml:trace>
  <inkml:trace contextRef="#ctx0" brushRef="#br0" timeOffset="100424.54">7567 5962 0,'18'0'140,"-18"18"-124,17-1 0,1 18 124,-18-17-140,0 0 16,18-18-16,-1 0 31,-17 17-31,0 1 94,18-18-78,-18 18-1,18-18-15,-18 17 16,17-17 31,1 0 109,-1-17-140,19-1-16,-19 18 15,-17-18-15,36-17 63,-36 17-32,17 18-31,-17-17 31,18 17-15,-18-18 15,18 18 0,-1 0-15,1 0-16,-18-17 16,18 17-16</inkml:trace>
  <inkml:trace contextRef="#ctx0" brushRef="#br0" timeOffset="112088.24">22190 10777 0,'17'0'31,"1"0"-31,0 0 16,-1 0-1,1 0-15,17 0 16,-17 0-16,-1 0 15,36 0-15,0 0 16,0 0-16,-18 0 16,1 0-16,-19 0 15,1 0 1,17 0-16,-17 0 16,0 0-16,-1 18 15,36-18 1,-35 0-16,17 0 15,-17 0-15,-1 0 16,19 0-16,-1 0 16,-17 0-1,17 0-15,-18 0 16,1 0-16,0 0 16,-1 0-16,1 0 15,0 0-15,-1 0 16,1 0-16,17 0 15,-17 0-15,17 0 16,-17 0 0,-1 0-16,1 0 15,0 0 1,-1 0-16,1 18 16,17-18-1,-17 0 1,0 0-16,-1 0 15,1 0 1,-1 0 15,19 0-15,-19 0 15,1 0-15,0 0-1,-1 0 1,1 0 15,0 0-15,-18-18 171</inkml:trace>
  <inkml:trace contextRef="#ctx0" brushRef="#br0" timeOffset="152160.32">3263 12559 0,'18'0'31,"17"18"-15,-17-18-16,-1 17 15,19 1-15,-19-18 16,36 17-16,0 1 16,18 17-16,-36-35 15,0 18-15,-17-18 16,0 18-16,-36-36 109,-17 18-93,-36-18-16,36-17 15,-1 17-15,1 1 16,18-1 0,-1 18-16,18-17 15,-18 17-15,54 0 172,-19 0-172,18 17 16,-17 1-16,-36-36 125,-17-17-110,0 17-15,17 1 16,-17-1-16,17 18 16,1 0-1,-1 0 32,36 0 16,-1 18-48,19 17-15,52 0 16,-53 0-16,18 1 16,35-1-16,-52 0 15,-1-35-15,0 0 16,0 18-16,-17-18 15,0 18-15,17-18 16,-17 0 0,-1 0 15,-70-18 63,-17-17-79,-18-1-15,52 19 16,1-1-16,0 0 16,17 18-16,0 0 15,1 0 1,70 0 93,0 18-93,0 0-16,-1-1 15,-16 1-15,-19-18 16,1 18 0,0-18-1,-71-18 79,-35-17-78,35 17-16,-18-17 15,53 17-15,1 18 16,34 18 93,19-1-109,-19 1 16,19-18-16,-19 18 16,1-18-16,0 0 46</inkml:trace>
  <inkml:trace contextRef="#ctx0" brushRef="#br0" timeOffset="162832.32">2752 14446 0,'35'18'15,"0"-18"1,-17 0-16,17 18 16,18-18-16,18 0 15,-1 0-15,1 17 16,-1-17-16,18 18 15,1-1-15,-19-17 16,-35 18-16,-17-18 16,17 0-1,-17 0-15,0 0 16,-1 0-16,1 0 16,0 0-16,35 0 15,-1 0-15,-16 0 16,17 0-16,0 0 15,-18 0-15,0 0 16,0-18-16,-17 18 16,35 0-16,-35 0 15,-1-17-15,19-1 16,-19 18-16,1-17 16,17 17-16,-17-18 15,-1 0-15,19 18 16,-1 0-16,-17 0 15,-1-17-15,1 17 16,-1 0-16,19-18 16,-19 18 15,1-18-15,0 18-16,-1-17 15,-17-1 1,18 0-1,0 18-15,-18-17 16,0-1-16,17 1 16,-17-19-1,18 36-15,-1-35 16,-17 17-16,18 1 16,0-19-16,-1 19 15,1-1-15,-18-17 16,18 17-16,-1-17 15,-17 17-15,0 1 16,18-19-16,-18 19 16,18-1-16,-18 0 15,17-17-15,-17 18 16,0-1-16,0-17 16,0 17-16,18 0 15,-18-17-15,0 17 16,0 1-16,0-19 15,0 19-15,0-1 16,0 1-16,0-19 16,0 19-16,0-1 15,0 0-15,0-17 16,0 17 0,0 1-16,0-18 15,0 17 1,0 0-16,0 1 15,0-1 1,-18 18-16,18-18 16,-35 18-1,0-17-15,17-1 16,-17 0-16,-1 1 16,19-1-1,-1 18-15,1-17 16,-1 17-16,0 0 15,-17 0-15,17-18 16,1 18-16,-19-18 16,19 18-16,-1 0 15,1-17-15,-19 17 16,19 0-16,-1-18 16,-17 18-16,17-18 15,0 18-15,1 0 16,-1 0-16,-17-17 15,17 17 1,1 0-16,-19-18 0,19 18 16,-1 0-1,0 0-15,-17 0 16,17-18-16,1 18 16,-18-17-16,-1 17 15,19-18 1,-1 1-16,0-1 15,1 0-15,-1 18 16,0-17-16,1-1 16,-18 18-1,35-35-15,-36 17 16,19 0-16,-19-17 16,19 17-16,-1 1 15,0-1-15,1 1 16,-1-1-16,0 0 15,-17 1-15,18-1 16,-1 18-16,0-18 16,1 1-16,-1 17 15,-17-18-15,-1 0 16,1 18-16,0 0 16,17 0-1,-17-17-15,17 17 16,-17 0-16,0 0 15,17 0-15,1 0 16,-36 0-16,17 0 16,19 0-16,-1 0 15,-17 0-15,17 17 16,1-17-16,-1 0 16,-17 0-1,17 18-15,0-18 16,-17 0-1,35 18-15,-18-1 16,1-17-16,-1 18 16,0 17-16,1-17 15,17 17-15,-35-17 16,35-1-16,-18 19 16,18-19-16,-35 1 15,35 17-15,0-17 16,0 0-16,0 17 15,-18-17-15,18 17 16,0-18-16,0 36 16,0-17-16,0-1 15,18 18 1,-1 0-16,1-18 16,0 53-16,-1-53 15,1 18-15,-1-17 16,1-1-16,0 0 15,-1 0-15,1-17 16,17 35-16,-35-35 16,36-1-16,-19 36 15,19-17-15,-19 16 16,18-16-16,-17 17 16,0-18-16,17 0 15,-17 0-15,17 1 16,-35-1-16,35-17 15,-35 17-15,35 0 16,-17-17-16,17 17 16,-17-17-16,17 17 15,-17-35-15,0 35 16,-1-17-16,18 17 16,-17-35-16,0 18 15,-1-18-15,-17 18 16,18-18-16,0 0 15,-18-18 64,-36 0-64,36-17-15,-17 0 16,-1 17-16</inkml:trace>
  <inkml:trace contextRef="#ctx0" brushRef="#br0" timeOffset="184424.37">8625 15187 0,'0'18'0,"0"17"16,0 18-16,0 17 15,-17 1-15,-1 17 16,0-35-16,18 18 16,0-18-16,-17-18 15,17 0 1,0 0-16,0 1 15,0-1-15,0-17 16,0-1-16,17-17 78,1 0-62,17 18-16,-17-18 15,35 0-15,-18 0 16,36 0-16,17 18 16,-17-18-16,-1 17 15,-17-17-15,-18 0 16,-17 0-16,-18-17 109,0-1-93,0 0-16,-18-17 16,18 0-16</inkml:trace>
  <inkml:trace contextRef="#ctx0" brushRef="#br0" timeOffset="184783.99">9084 15716 0,'0'36'47,"0"34"-47,0 1 16,0-18-16,0 17 15,0 1-15,0-1 16,0-17-16,0 0 16,0-35-16,0 17 15,18-17-15,-18-1 16,0 1-16</inkml:trace>
  <inkml:trace contextRef="#ctx0" brushRef="#br0" timeOffset="185360.99">10125 15275 0,'-18'0'16,"-17"0"0,17 18-16,-17 0 15,17 17-15,1 0 16,-19 0-16,19 1 16,-1-1-16,0 53 15,18-17-15,-17-1 16,17 1-16,35 17 15,-17-17-15,-1 17 16,19-18-16,-1 18 16,0-17-16,0 0 15,-17-18-15,17-36 16,-17 18-16,0 1 16,-1-36 15</inkml:trace>
  <inkml:trace contextRef="#ctx0" brushRef="#br0" timeOffset="186248.39">10407 15787 0,'0'35'31,"0"0"-31,0 18 0,0 0 16,0 0-16,0 18 16,-18-18-16,18-18 15,0 18-15,0-36 16,0 1-16,-35-18 78,17-53-78,18 0 16,0 0-16,0 0 15,0 0-15,18 18 16,-18 18-16,0-19 15,0 1-15,18 17 16,-18 1-16,0-1 16,0-17-16,0 0 15,17 17 1,1 18 15,0 0-15,-1 0-1,-17 18 1,36-1-16,-19 18 16,36 54-16,-18-36 15,1 35-15,-1-18 16,18 1-16,-36-18 16,19 0-16,-19-18 15,1-17 1,0-1-16,-18-70 78,-18 0-78,18-17 16,0 35-16,-18-1 15,18 19-15,0-36 16,0 35-16,0 0 15,0-17-15,-17 18 16,17-1 0</inkml:trace>
  <inkml:trace contextRef="#ctx0" brushRef="#br0" timeOffset="187184.37">11342 15840 0,'0'0'0,"-18"-18"15,18 0-15,-35 18 16,35-17-16,-18 17 15,-17-18 1,17 1 0,-17 17-16,0 0 15,17 0 1,0 17 0,1 1-16,17-1 15,-18 19-15,18-19 16,0 1-16,0 0 15,0 17-15,0-17 16,18-1 0,-1 1-16,-17-1 15,36 19-15,-1-1 16,-17-17 0,-1-1-16,19 1 15,-19 17-15,19-17 16,-1-1-16,0 19 15,18-1-15,0 0 16,0-17-16,-36 17 16,19-17-16,-19-18 15,1 0-15,0-18 16,-18 1-16,0-1 16,0-35-16,-18 0 15,0 0-15,-17 36 16,17-19-16,1 19 15,17-1-15,-35-17 16,17 17-16,0-17 16,1 17-16,-19-17 15,19 17-15,-1 1 16,0-1-16,-17 0 16,18 1-1,-19 17 1,36-18-1,-17 18-15,-1 0 16,0 0 0,1 0 15,-1 0-15,0 0-1</inkml:trace>
  <inkml:trace contextRef="#ctx0" brushRef="#br0" timeOffset="187840.39">11836 15328 0,'0'0'0,"0"-35"16,17 17-16,19-17 0,34 35 16,-17-18-16,18 18 15,-1-17-15,1 17 16,-36 0-16,18 0 15,-35 0 1,-18 17 0,17 1-1,1 17-15,-18-17 16,0 17-16,0-17 16,-18 17-16,1-17 15,-19-1-15,1 19 16,17-19-1,-17 19-15,17-19 16,-17 19-16,35-19 16,-35 1-16,35 17 15,0-17 1,0-1-16,-18-17 16,18 18 30</inkml:trace>
  <inkml:trace contextRef="#ctx0" brushRef="#br0" timeOffset="188112.52">12136 15998 0,'0'0'0,"17"0"63</inkml:trace>
  <inkml:trace contextRef="#ctx0" brushRef="#br0" timeOffset="188664.37">12453 14887 0,'0'0'0,"53"71"15,-18-36 1,36 53-16,-1 0 16,-17-17-16,35 17 15,-17 0-15,0 18 16,-1 53-16,1-18 15,-36-35-15,0 17 16,1 1-16,-36-36 16,0 36-16,-18-1 15,-35-17-15,18-18 16,-1-17-16,1-1 16,18-17-16,-36-18 15,35 1-15,-17-19 16,17 1-16,0-18 15,1 0 32,-1 0-31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08:31.528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2893 5450 0,'0'0'0,"17"0"16,1 0 0,0 0-16,-1 0 15,1 0 1,17 18-16,-17 0 16,0-18-16,34 17 15,-34-17-15,0 0 16,35 18-1,-36-18-15,1 0 16,0 0 0,-1 0-1,1 0 1,-1 0 0,1 0-16,0 0 15,-1 0 1,1 0-1,0 0 17,-1 0-32,19 0 15,-19 0 1,1 0 0,-1 0-1,1 0 1,0 0 15,-1 0-15,1 0-16,0 0 15,-1 0 1,1 0 0,0 0-1,-1 0 63,-17-18-46,18 18-1,0 0-16,-1 0 1,1 0-16,-1 0 31,1 0-31,0 0 188,-1 0-157,19 0-31,-1 0 16,35 18-16,-34 0 15,-1-1-15,18-17 16,-35 0-16,-1 18 16,1-18 15,0 0 141,-18-18-141,17 18-15,-17-17-16,18 17 15,-1 0-15,1 0 16,0 0-16,-1 0 15,1 0 17,0 0-32,-1 0 62,1 0-46,0 0-1,-1 0 1,18 0 0,-17 0-1,0 0 17,-1 0-32,1 0 15,0 0 1,-1 0-1,1-18 1,0 18-16,-1 0 16,18-18 46,-17 18-46,0 0-1,-1 0 1,-17-17-16,18 17 16,0 0-1,-1 0 1,1 0 0,0 0-16,-1 0 31,1-18-16,-1 18-15,1 0 16,0 0 0,-1 0-1,1 0-15,0 0 32,-18-18-17,17 18 1,1 0-1,0 0 1,-1 0 0,1 0 15,0 0-15,-1 0-16,1 0 15,-1 0 1,1 0-16,0 0 15,-1 0 1,19 0 0,-19 0 15,1 0-15,0 0 15,-1 0-31,1 0 15,-1 0-15,1 0 16,0 0-16,17 0 16,-17 0-1,-1 0-15,1 0 16,0 0 0,17 0-1,-17 0 1,-1 0-1,1 0-15,-1 0 16,1 0-16,0 0 16,-1 0-16,1 0 15,0 0-15,-1 0 16,1 0 0,0 0-16,-1 0 15,1 0 1,-1 0-16,1 0 15,0 0-15,17 0 16,-17 0 0,-1 0-16,1 0 15,0 0-15,-1 0 16,1 0 0,-1 0-1,1 0 1,0 0-1,-1 0-15,1 0 16,0 0 0,-1 0-1,1 0 1,0 0 0,-1 0 15,1 0-16,-1 0-15,19 0 16,-19 0 0,1 0-16,0 0 15,17 0-15,-17 0 16,-1 0-16,1 0 16,0 0-1,17 0 1,-18 0-1,1 0 1,0 0 0,-1 0-1,19 0 1,-19 0 0,1 0-16,0-17 31,-1 17-16,1 0 1,-1 0 0,1 0-1,0 0-15,-1 0 16,1 0-16,0 0 16,-1 0-1,1 0 16,0 0-15,-1 0 15,1 0-31,0 0 32,-1 0 46,1 0-47,-1 0-15,1 0-1,0 0 1,-1 0-1,1 0 17,0 0-1,-1 17 16</inkml:trace>
  <inkml:trace contextRef="#ctx0" brushRef="#br0" timeOffset="30200.04">7320 10054 0,'18'0'62,"-1"-17"-46,36 17 0,-17 0-16,-1 0 15,0 0-15,18 0 16,-35 0-16,-1 17 15,1-17-15,0 0 16,-1 0-16,1 0 16,17 0-1,-17 0 1,-1 0 0,1 0-16,0 18 15,-1-18-15,1 0 16,17 17-16,-17-17 15,0 0-15,-1 0 16,1 0-16,0 0 16,17 0-1,-18 0 17,19 0-17,-19 0 1,1 0-1,0 0 1,-1 0 0,1 0-16,0 0 15,-1 0-15,1 0 16,-1 0 0,1 0-16,0 0 15,-1 0 1,1 0-1,0-17 1,-1-1 0,1 18-16,0 0 15,-1-17 17</inkml:trace>
  <inkml:trace contextRef="#ctx0" brushRef="#br0" timeOffset="44927.35">7567 9278 0,'18'0'328,"-1"0"-312,1 0 15,0-18 16,-1 18-32,1 0 48,0 0-32,17 0-15,-18 0 31,1 0-32,0 0-15,-1 0 31,1 0 1,0 0-17,-1 0 32,1 0-31,0 0 15,-1 0-15,1 0 31,0 0-1,-1 0-30,1 0 47,-1 0 30</inkml:trace>
  <inkml:trace contextRef="#ctx0" brushRef="#br0" timeOffset="61279.81">4586 14975 0,'18'0'31,"-1"0"-15,1 0-1,17 18 1,-17-18-16,0 0 15,17 18-15,-18-18 16,1 0-16,17 17 16,-17-17-16,0 0 15,-1 0-15,1 0 16</inkml:trace>
  <inkml:trace contextRef="#ctx0" brushRef="#br0" timeOffset="67415.62">7056 14975 0,'17'0'63,"1"0"-48,-1 0-15,1 0 16,0 0 0,-1 0-16,1 0 15,0-17-15,-1 17 16,1 0 0,0 0-16,17 0 15,-18-18 1,1 18-16,0 0 15,17 0-15,-17 0 16,-1 0-16,1 0 16,0 0-1,-1 0 1,1 0 0</inkml:trace>
  <inkml:trace contextRef="#ctx0" brushRef="#br0" timeOffset="68536.23">7232 14781 0,'0'0'0,"0"18"0,0 0 16,0-1-16,0 1 15,0 17-15,0-17 16,0-1-16,0 19 16,0-19-16,0 1 15,18 0-15,-18 17 16,0 0-1,17-17 1,-17 17-16,0-17 16,0-1-1,0 1-15,18 0 32,-18-1 30</inkml:trace>
  <inkml:trace contextRef="#ctx0" brushRef="#br0" timeOffset="75063.63">10795 16034 0,'53'0'78,"-35"0"-62,-1 0-16,1 0 15,17 0-15,-17 0 16,-1 0-16,19 0 16,-19 0-16,1 0 15,0 0-15,-1 0 16,1 0-16,-1 0 15</inkml:trace>
  <inkml:trace contextRef="#ctx0" brushRef="#br0" timeOffset="83343.99">13458 16104 0,'18'0'47,"0"0"-32,-1 0 16,1 0-15,-18 18-16,18-18 16,-1 0-16,1 0 15,0 0-15,-1 0 16,1 0-16,-1 0 16,1 0-16,17 0 15,-17 0-15,17 0 16,-17 0 15,0 0-15,-1 0 46,1 0 94,0 0-93,-1 0-16,1 0-47,-1 0 15,1 0 1,0 0 0</inkml:trace>
  <inkml:trace contextRef="#ctx0" brushRef="#br0" timeOffset="95655.35">14517 12259 0,'53'71'15,"-36"-19"-15,-17-34 16,0 0-16,0 17 16,0-17-16,0-1 15,-35-17 1,0-17 15,0-36-31,-1 0 16,19 18-16,-1-18 15,0 35-15,18 0 16,0 1-16,0-1 16,0 0-1,18 18-15,0 0 16,35 18 0,-18 0-16,-18 17 15,19-17-15,-19 17 16,1-35-16,-18 18 15,18-18 1,17-18 15,-35 0-31,18 1 16,-1-19-16,-17 19 16,35 17 46,-17 17-62,0 19 16,-1 52-1,1-18-15,17-17 0,-35 18 16,0-18 0,0 0-16,0 17 15,0-17-15,0 0 16,0 0-16,0 0 15,0 0-15,18-18 16,-18 0-16,18-17 16,-1 35-16,-17-35 15,-17-36 48,17-35-48,-36 0-15</inkml:trace>
  <inkml:trace contextRef="#ctx0" brushRef="#br0" timeOffset="96151.68">14658 12735 0,'18'0'78,"-1"0"-62,1 0-16,35 0 15,-18 18-15,18-18 16,-35 0-16,17 18 16,-18-18-16,19 0 15,-19 0-15,1 0 16,0 0-16,17 0 15,-17 0 110</inkml:trace>
  <inkml:trace contextRef="#ctx0" brushRef="#br0" timeOffset="96751.67">15610 12347 0,'18'0'16,"0"18"-1,-18-1 1,0-34 62,0-18-62,-18 17-16,18 0 15,0 36 48,0 17-63,0 18 16,0-35-16,0-1 15,0 19-15</inkml:trace>
  <inkml:trace contextRef="#ctx0" brushRef="#br0" timeOffset="97056.17">15663 12718 0,'0'0'0,"0"17"16,0 1-16,0 0 15,-17-71 79</inkml:trace>
  <inkml:trace contextRef="#ctx0" brushRef="#br0" timeOffset="97183.83">15646 12718 0,'0'17'62,"-18"-17"-46,18 18 0</inkml:trace>
  <inkml:trace contextRef="#ctx0" brushRef="#br0" timeOffset="97992.29">15787 12347 0,'0'-17'0,"35"-19"15,-17 19-15,-1-1 16,36-17-16,-35 17 16,0 0-16,17 1 15,-35-1-15,35 1 16,-17 17 0,-1-18-1,1 18 1,0 18 31,-1-18-47,-17 35 15,0-18-15,-35 36 16,17-35-16,-17 35 16,17-18-16,-17 36 15,18-36-15,-1 0 16,0 1-1,18-19-15,-17 1 0,17 17 16,0-17 0,0-1-16,0 1 31,17-18 16,36 0-32,0 0-15,0 0 16,18 0-16,-19 0 16,-16 0-16,-19 0 15,1 0-15,0 0 16</inkml:trace>
  <inkml:trace contextRef="#ctx0" brushRef="#br0" timeOffset="98319.67">16528 12312 0,'17'0'31,"1"-18"-31,52 1 16,-34 17-16,17 0 16,-36 0-16,1 0 15,17 0-15,-35 17 16,18-17-16,0 18 15,-1-18-15</inkml:trace>
  <inkml:trace contextRef="#ctx0" brushRef="#br0" timeOffset="98744.18">16757 12471 0,'0'0'0,"0"17"15,0 1 1,18 0 0,-1-18-16,1 17 15,0-17-15,17 18 16,18-18-16,-18 0 16,-17 18-16,-1-18 15,19 0-15,-19 0 16,1 0-16,-1 0 15,-17 17-15</inkml:trace>
  <inkml:trace contextRef="#ctx0" brushRef="#br0" timeOffset="103672.19">17251 12259 0,'0'-35'46,"0"17"-30,17-17 0,1 35-16,0-35 15,-1 35-15,1-36 16,17 19 0,-35-1-16,36 0 15,-19 18 1,1 0-16,-1 0 15,1 0 32,0 0-47,-1 0 32,1 36-17,-18-19 1,0 1-16,0 0 15,0-1-15,0 18 16,0-17 0,-18 0 15,18-1 203,-17 1 485,-19 0-703,19-1-1,-1-17-15,1 18 16,-1-18 0,0 0-16,1 18 15,34-18 157,1 0-156,0 0-16,-1 0 15,1 0 1,17 0 15,-17 0-15,-1 0-1,1 0 1,0 0 15,-18 17 1,35 1-17,-35-1-15,18 1 16,-18 17-1,17-17-15,-17 0 16,0 17-16,0-17 16,0-1-1,0 1-15,0 0 16,-17-1 15,17 1-31,-18-1 16,0 1-1,1 0 1,-1-18 0,18 17-1,-18-17 1,1 0 0,-1 0-1,18 18-15,-18-18 16,18 18-16,-17-18 15,-1 0-15,1 0 16,-1 0 15,0 0 1,1 0-17,-1 0-15,0-18 16,-17 18-1,35-18-15,-18 18 16,18-17-16,-17 17 16,-1 0-1,1 0 32,17-18-31</inkml:trace>
  <inkml:trace contextRef="#ctx0" brushRef="#br0" timeOffset="105591.69">18962 11977 0,'-35'0'31,"-1"0"-15,19 0-16,-1 0 16,-17 17-16,17-17 15,-17 36-15,-1-19 16,1 36-16,-18 0 15,36-18-15,-36 36 16,35-18-16,-17 17 16,0 1-16,17-18 15,18-18 1,0 1-16,0-19 16,18 18-16,-1 1 15,18-19-15,-17 19 16,17-19-16,-35 1 15,18-18-15,0 18 16,-1-1 0</inkml:trace>
  <inkml:trace contextRef="#ctx0" brushRef="#br0" timeOffset="106368.31">18874 12418 0,'17'0'16,"1"0"62,0-18-63,17 0-15,-18-17 16,1 18-16,35 17 16,-35 0-16,-1-18 15,1 0-15,-18 1 16,18 17-16,-18-36 16,0 19-1,0-1-15,0 0 16,0 1-1,0 34 64,0 36-79,17-35 15,-17 35 1,0-35-16,18 17 15,-1-18-15,-17 19 16,18-19-16,0 19 16,-18-19-16,17 1 15,-17 17-15,18-17 16,-18 0-16,0-1 16,0 1-16,0-1 15,18-17 1,-18-17 78,17-1-79</inkml:trace>
  <inkml:trace contextRef="#ctx0" brushRef="#br0" timeOffset="107008.19">19297 11818 0,'18'18'31,"17"17"-31,-17-17 0,17 17 16,0 0-16,0 18 16,1-18-16,-1 18 15,0-17-15,-17-1 16,17 0-16,-17 18 16,17-18-16,-17 18 15,-1-18-15,1 18 16,-18 0-1,0-35-15,0 17 0,0-17 16,0 17 0,0 18-16,0-35 15,-18-1-15,1 54 16,-19-53-16,36-1 16,-17 18-16,-19-17 15,36 0-15,-17-18 125</inkml:trace>
  <inkml:trace contextRef="#ctx0" brushRef="#br0" timeOffset="118223.72">15963 14781 0,'18'0'63,"-1"0"-32,1 0-15,0 0-16,-1 0 15,1 0 1,0 0-16,-1 0 15,19 18 1,-19-18-16,1 0 16,-1 0-16,1 18 15,0-18-15,-1 0 16,1 0 0,0 0-1,-1 0 16,1 0 32,0 0 328,-1 0 30,-17 17-342</inkml:trace>
  <inkml:trace contextRef="#ctx0" brushRef="#br0" timeOffset="119223.33">16192 14693 0,'0'18'157,"0"-1"-157,0 1 15,0 0-15,18-1 16,-18 19-16,0-19 16,18 19-1,-18-19 1,0 1-16,0-1 15,0 1 1,0 0 15,0-1-15,0 1 46,17 0-30,1-18-1,0 0-15</inkml:trace>
  <inkml:trace contextRef="#ctx0" brushRef="#br0" timeOffset="120336.09">17392 12929 0,'0'18'31,"18"-18"0,-1 0-15,1 0-16,17 0 15,-17 0-15,-1 0 16,1 0-16,0 0 16,-1 0-1,1 0 1,0 0 31,-1 0-16,1 0-31,0 0 16</inkml:trace>
  <inkml:trace contextRef="#ctx0" brushRef="#br0" timeOffset="121327.77">16387 15981 0,'0'0'0,"17"0"16,1 0-16,-1 0 15,1-18-15,17 18 16,-17-17-16,0 17 16,-1 0-16,1 0 15,0-18 1,-1 18-16,1 0 15</inkml:trace>
  <inkml:trace contextRef="#ctx0" brushRef="#br0" timeOffset="128807.93">18591 15064 0,'18'0'109,"0"0"-93,-1 0-16,19 0 15,-19 0-15,1 0 16,-1 17-16,19-17 16,-19 18-16,1-18 15,17 0-15,-17 0 16,0 0 0,-1 0-1,1 0 1,0 0-1,-1 0 17,1 0-32,-1 0 15,-17-18 95</inkml:trace>
  <inkml:trace contextRef="#ctx0" brushRef="#br0" timeOffset="129544.1">18750 14852 0,'18'0'31,"-1"18"-15,1 17-16,0-18 15,-18 19-15,35-19 16,-35 1-16,18 17 15,-1-17-15,1 17 16,0-17-16,-18 0 16,17 17-16,-17-18 15,18 1-15,-18 0 16,0-1-16,0 1 16,17-18-16,-17 18 31</inkml:trace>
  <inkml:trace contextRef="#ctx0" brushRef="#br0" timeOffset="133231.75">21661 16069 0,'17'0'94,"1"0"-79,-1 0 1,19 0 0,-19 0-16,1 0 15,17-18-15,-17 1 16,0 17-16,17-18 16,-17 18-16,-1 0 15,1 0-15,-1 0 16,1 0-1,0-18-15,-1 18 32,1 0-32,0 0 15,-1 0-15,1 0 16,17 0 0,-17 0-1,-1-17 1,1 17-16,17 0 15,-17 0 32,0 0 94</inkml:trace>
  <inkml:trace contextRef="#ctx0" brushRef="#br0" timeOffset="137952.01">24236 16122 0,'17'0'31,"1"0"-31,0 0 31,-1 0-15,1 0 15,0 0-15,-1 0-16,1 0 15,0 0-15,-1-18 16,1 18-16,0 0 16,17-17-16,-18 17 15,1 0-15,17 0 16,-17 0-1,0 0-15,-1 0 16,19 0-16,-19 0 16,1-18-1,-1 18-15,1 0 16,0-18-16,-1 18 31,1 0-15,0 0 15,-1 0 0</inkml:trace>
  <inkml:trace contextRef="#ctx0" brushRef="#br0" timeOffset="144272.07">26494 15046 0,'0'0'0,"17"0"47,1 0-31,0 0 0,-1 0-1,18 0 1,-17 0-1,0 0-15,17 0 16,-17 0-16,-1 0 16,1 18-16,17-18 15,-35 17 1,18-17 0,17 0 15,-17 0 0,-1 0-15,19 0 31,-36 18-32,17-18 1,1 0 46,0 18-46,-1-18-16,1 17 16,-18 1-1</inkml:trace>
  <inkml:trace contextRef="#ctx0" brushRef="#br0" timeOffset="145423.4">26705 14887 0,'0'53'47,"18"-35"-31,0-1-16,-1 19 15,1-1-15,-18 0 16,17 1-16,-17-19 16,18 1-16,0 17 15,-18 0-15,17-17 16,-17 0-16,0 17 16,0-17-1,0-1 1,0 1-1,0-1 1</inkml:trace>
  <inkml:trace contextRef="#ctx0" brushRef="#br0" timeOffset="147600.13">3175 13899 0,'18'0'78,"17"0"-78,-35 18 16,18 0-16,-1-1 16,18 1-16,-17 17 15,17-17 1,-17 17-16,0-17 16,-1-1-1,1-17 1,-18 18-1,0-36 48,0 1-47,0-18-1,0 17-15,18 18 16,-1-35-16,1 35 15,-18-36-15,35 19 16,-35-1-16,35 0 16,-17 1-1,0-18-15,17 17 16,-17-17-16,-1 17 16,1 0-16,0 1 15,-18-1-15,17 18 16,-17-18-16,18 18 15,-1 0 1,1 0 0,0 0 15</inkml:trace>
  <inkml:trace contextRef="#ctx0" brushRef="#br0" timeOffset="159503.81">19826 10707 0</inkml:trace>
  <inkml:trace contextRef="#ctx0" brushRef="#br0" timeOffset="161383.42">7514 15064 0</inkml:trace>
  <inkml:trace contextRef="#ctx0" brushRef="#br0" timeOffset="162288.04">16245 14781 0,'18'0'93</inkml:trace>
  <inkml:trace contextRef="#ctx0" brushRef="#br0" timeOffset="162919.81">18927 15011 0</inkml:trace>
  <inkml:trace contextRef="#ctx0" brushRef="#br0" timeOffset="163648.31">26723 15134 0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11:47.041"/>
    </inkml:context>
    <inkml:brush xml:id="br0">
      <inkml:brushProperty name="width" value="0.05292" units="cm"/>
      <inkml:brushProperty name="height" value="0.05292" units="cm"/>
      <inkml:brushProperty name="color" value="#C0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3316 10336 0,'0'0'0,"18"0"125,17 18-109,-17-18-1,-1 0 1,1 0 0,17 18-1,-17-18 1,-1 0 31,1 0-16,-36 0 141</inkml:trace>
  <inkml:trace contextRef="#ctx0" brushRef="#br0" timeOffset="1311.63">4798 5450 0,'35'0'94,"-17"0"-78,-1 0-16,1 0 15,17 18-15,1-18 16,-19 0 0,1 0-1,-1 0 1,1 0-1,-53 0 142,0 0-142,17 0-15</inkml:trace>
  <inkml:trace contextRef="#ctx0" brushRef="#br0" timeOffset="3983.64">7567 14552 0,'18'0'78,"-1"0"-31,-17-18-47,18 18 15,0-17 1,17 17 0,-17 0-16,17-18 15,-35 1 1,35 17-16,-17 0 16,17 0-1,-35-18-15,18 18 16,17 0-16,-17 0 15,-1 0 1,1 0 0,0 0-16,-1 0 15,1 0 1,-1 0 0,1 0-1,0 0 16,-1 0-31,1 0 16,0 0 0,-1 0-16,1 0 15,0 0 1,-1 0 0,1 0-1,-1 0 1,1 0-1,0 0-15,-1 0 16,1 0 0,0 0-1,-1 0 1,1 0 15,0 0 32,-1 0-48</inkml:trace>
  <inkml:trace contextRef="#ctx0" brushRef="#br0" timeOffset="5263.64">7214 14534 0,'18'0'63,"0"0"-48,-1 0 1,1 0 0,-1 0-1,1 0-15,0 0 16,17 18-16,-17-18 15,-1 0-15,1 0 16,0 0-16,-1 0 16,1 0-1,0 0 1,-1 18 15,1-18-15,-1 0-1,1 0 17,0 0 30,-1 0-62,1 0 31,0 0-31</inkml:trace>
  <inkml:trace contextRef="#ctx0" brushRef="#br0" timeOffset="7384.13">6826 14517 0,'18'0'32,"0"0"-32,-1 0 31,1 0-15,-1 0 15,1 0-16,0 0 17,-1 0-1,1 0-15,0 0-16,-1 0 31,1 0-16,0 0 1,-1 0 15,1 0 1,-1 0-1,1 0 16,0 0-32,-1 0 48</inkml:trace>
  <inkml:trace contextRef="#ctx0" brushRef="#br0" timeOffset="34103.71">4639 15011 0,'18'0'16,"-1"0"31,1 0-32,0 0 1,-1 0 15,1 0 32,-1 0-48,1 17 1,0-17 31,-1 0-31,1 0-1,0 0-15,-1 0 16,1 0-16,0 0 31,-1 0-31,1 0 31,0 0 1,-1 0-32,1 0 15,-1 0 1,1 0 15,0 0 0,-1 0-31,1 0 16,-36 0 140</inkml:trace>
  <inkml:trace contextRef="#ctx0" brushRef="#br0" timeOffset="35168.04">4851 14799 0,'0'35'47,"0"-17"-31,0 0-16,0 17 15,0-18 1,0 1-16,0 0 16,0 17-1,0-17 1,0 17-16,-18-17 15,18-1 1,0 1-16,0 0 16,0-1-1,0 1-15,-18-1 16,18 1 0,0 0-1,0-1 220</inkml:trace>
  <inkml:trace contextRef="#ctx0" brushRef="#br0" timeOffset="45223.33">7091 15081 0,'17'0'78,"1"0"-46,0 0-32,-1 0 31,1 18-16,0-18 17,-1 0-17,19 0 1,-36-18-16,17 18 16,18 0-16,-17-17 15,0 17 1,-1 0-1,1 0 1,0 0 15,-1 0-31,1 0 16,0 0 0,-1 0-1,1 0 1,0 0 31,-1 0-32</inkml:trace>
  <inkml:trace contextRef="#ctx0" brushRef="#br0" timeOffset="58871.74">9931 14993 0,'17'0'78,"1"0"-63,0 0 17,-1 0-17,1 0 1,0 0 15,-1 0-15,1 0 31,-1 0-16,1 0 31,0 0-30,-1 0-17,1 0 1,0 0 31,-1 0-32,1 0 1,0 0 31,-1 0-47,1 0 47,-1 0-32,1 0 17,0 0-17,-1 0 48,1 0-63,0 0 15,-1 0 48,1 0-32,0 0 188</inkml:trace>
  <inkml:trace contextRef="#ctx0" brushRef="#br0" timeOffset="64816.39">13176 14870 0,'0'0'0,"36"0"47,-19 0-31,1 0-1,-1 0-15,1 17 16,17-17 0,-17 18-16,0-18 15,-1 0-15,1 0 16,0 0-16,17 17 16,-18-17-16,1 0 15,0 0 1,-1 0-16,1 0 15,0 0 1,-1 0 0,1 18-16,0-18 15,-1 0 17,1 0-1,-1 0-16,1 0-15,-18 18 16,18-18 0,-1 0-1,1 0 1,0 0 15,-1 0-15,1 0-1,0 0 17,-1 0 30,1 0 16</inkml:trace>
  <inkml:trace contextRef="#ctx0" brushRef="#br0" timeOffset="75687.78">16492 15981 0</inkml:trace>
  <inkml:trace contextRef="#ctx0" brushRef="#br0" timeOffset="77519.39">15646 14870 0,'17'0'188,"19"0"-173,-1-18-15,18 18 16,-18 0 0,-17 0-16,-1 0 15,19 0-15,-19-18 16,1 18 0,0 0-1,-1 0-15,1 0 16,-1 0-1,1 0 1,0 0 15,-1 0-15,-17-17-16,18 17 16,0 0-1,-1 0-15,1 0 16,0 0-1,-1 0 17,1 0-32,-1 0 15,1 0 17,0 0-17,-1 0 1,1 0 15,0 0-15,-1 0 15,1 0-15</inkml:trace>
  <inkml:trace contextRef="#ctx0" brushRef="#br0" timeOffset="80959.78">18415 14799 0,'18'0'32,"17"0"-1,-17-18-16,-1 18-15,1 0 16,-1-17-16,1 17 16,0 0-16,-1 0 15,-17-18 1,18 18 0,0-18-1,-1 18-15,1 0 16,0 0-1,-1 0-15,-17-17 16,18 17-16,17 0 16,-17 0-16,-1 0 15,1 0-15,0-18 16,-1 18-16,1-17 16,17 17-1,-17 0 1,0 0-1,-1 0-15,1 0 16,-1 0 0,1 0-16,0 0 31,-1 0-31,19-18 16,-19 18-1,1 0 1,0 0-16,-1 0 15,1 0 1,-1 0 15,1 0-31,0 0 16</inkml:trace>
  <inkml:trace contextRef="#ctx0" brushRef="#br0" timeOffset="83551.8">21325 14975 0,'18'-35'15,"-18"17"-15,18 18 16,-1 0-16,-17-17 15,18 17 1,0 0-16,-1 0 16,19-18-1,-19 18 1,18-17 0,-17 17-16,0 0 15,17 0-15,-17 0 16,-1 0-1,1 0-15,0 0 16,-1 0 0,18 0-1,-17 0 1,17 0-16,-17 0 31,0 0-15,-1 0-1,1 0-15,0-18 16,-1 18 0,1 0-16,17 0 15,-17 0-15,-1 0 16,19 0-16,-19 0 16,1 0-16,17 18 15,-17-18-15,0 0 16,-1 0-16,1 0 15,-1 0-15,-17 17 16,18-17-16,0 0 16,-1 0-1</inkml:trace>
  <inkml:trace contextRef="#ctx0" brushRef="#br0" timeOffset="87279.8">22860 13335 0,'-18'0'78,"-17"0"-78,17 0 15,1 0-15,-18 0 16,17 0-16,0 0 16,1 0-16,-19 0 15,19 0-15,-1 0 16,0 0 0,1 0-1,17 18 48,0-1-48,0 1-15,0 0 16,0-1-16,0 1 16,0 17-16,17-35 15,1 18-15,-18 17 16,0-17-16,0-1 15,0 1-15,0 0 16,0-1 0,18-34 93,35-1-93,-36 0-16,19 18 15,-1 0-15,-18-17 16,1 17-16,17 0 16,-17 0-16,17 0 15,-17 17 1,0 1-16,-1-18 15,1 18-15,-1-1 16,1 1-16,-18 17 16,0-17-1,0-1-15,0 1 16,0 0-16,-18-18 16,1 17-16,-1-17 15,-17 18-15,17-18 16,-17 18-16,0-1 15,17-17-15,0 0 16,-17 0-16,18 0 16,-1 0-1,0 0-15,1-17 16</inkml:trace>
  <inkml:trace contextRef="#ctx0" brushRef="#br0" timeOffset="87656.26">23178 13300 0</inkml:trace>
  <inkml:trace contextRef="#ctx0" brushRef="#br0" timeOffset="87951.41">23266 13476 0,'17'18'125</inkml:trace>
  <inkml:trace contextRef="#ctx0" brushRef="#br0" timeOffset="88664.23">23530 13229 0,'18'-17'31,"0"17"-31,-1 0 0,1 0 16,17 0-16,-17 0 15,-1 0 1,1 0-1,0 0-15,-1 17 16,19 1-16,-19-1 16,1 19-16,17-19 15,-17 19-15,-1-19 16,19 19-16,-36-1 16,0-18-16,0 1 15,0 17-15,0-17 16,0 0-16,-18 17 15,0-17-15,1-1 16,17 18-16,-18-35 16,18 36-16,0-19 15,0 1 1,18-18 62,-1 0-62,1 0-16,0 0 15,17 0-15,-17 0 16,-1-18-16,1 18 16,0 0-1,-1 0-15,1-17 16,-1 17-16,-17-18 15,18 18-15</inkml:trace>
  <inkml:trace contextRef="#ctx0" brushRef="#br0" timeOffset="89039.81">24359 13353 0,'18'-18'16,"0"18"15,-1 0-31,1 0 16,17 0-16,0 0 16,-17 0-16,0 0 15,-1 0-15,1 0 16,0 0-16,-18-18 31</inkml:trace>
  <inkml:trace contextRef="#ctx0" brushRef="#br0" timeOffset="89479.84">24483 13423 0,'17'0'78,"1"0"-63,0 0 1,-18-17 15,17 17-15</inkml:trace>
  <inkml:trace contextRef="#ctx0" brushRef="#br0" timeOffset="92303.81">24871 13212 0,'17'-18'15,"-17"0"1,0 1 0,0-1-1,18 18-15,0-18 31,-1 18-31,-17-17 16,18 17-16,-18-18 16,35 18-16,-17 0 31,0-18 656,-18 1-655,17 17-32,1 0 47,-1 0-32,1 0 48,17 0-48,-17 0 32,-18 17 0,18 1-31,-18 0-1,0-1 1,0 1 0,0 17-1,0 1 16,-18-19-15,18 1-16,-18-1 16,1 1-1,17 0 1,-18-1-16,18 1 16,-18 0-1,1-1 16,-1-17-15,18 18 0,0 0-16,-17-18 15,17 17-15,-18 1 16,-17-1 15,35 1-31,-18 0 16,0-1-1,-17 1-15,17 0 16,18-1-16,-17 1 16,17 0-1,-18-18 1,18 17 0,18-17 124,-1 0-124,1 0-16,0 0 15,17 0 1,-17 0 0,-1-17-16,1 17 15,0 0 17,-1 0-1,-17-18-31,18 18 15,-1 0-15,1 0 16,0 0 0,-1 0-16,1 0 15,0 0-15,-1 0 16,-17-18-16,18 18 16,0 0-1,-1 0-15,1 0 16,0 0-1,-1 0-15,1 0 16,-18-17 0,-18 17 109,1 0-110</inkml:trace>
  <inkml:trace contextRef="#ctx0" brushRef="#br0" timeOffset="93112.16">25859 12753 0,'-53'18'32,"35"17"-32,-35 0 15,0 0-15,18-17 16,17 17-16,-17-17 15,17 0-15,18 17 16,-17 0-16,-1-17 16,18 17-16,0 0 15,0 18 1,18-35-16,-1 35 16,19-18-16,-19 0 15,19 1-15,-19-1 16,19 18-16,-19-36 15,18 19-15,-17-19 16,17 19-16,-35-19 16,18-17-16,-18 18 15,18 0-15,-1-18 47</inkml:trace>
  <inkml:trace contextRef="#ctx0" brushRef="#br0" timeOffset="93696.84">25964 13247 0,'0'0'0,"0"-18"15,0 1-15,18-1 16,-18 0 0,35-17-1,-35 17-15,18 1 16,0-19-16,-1 36 15,1-35-15,17 35 16,-35-35-16,18 35 109,-1 53-93,-17-36-16,18 36 16,0 0-16,-18-17 15,17-19-15,-17 1 16,18 17-16,-18-17 16,0-1-1,35-17 63,-17 0-62</inkml:trace>
  <inkml:trace contextRef="#ctx0" brushRef="#br0" timeOffset="94183.82">26282 12700 0,'35'35'31,"-17"-17"-15,17 17-16,-17 36 15,17-54-15,-17 36 16,17 18-16,18-1 15,-35-17-15,17 18 16,18-18-16,-36 17 16,19-34-16,-19-1 15,1-17-15,-18 34 16,18-34-16,-18 0 16,0 17-16,0-17 15,-18-18-15,18 17 16</inkml:trace>
  <inkml:trace contextRef="#ctx0" brushRef="#br0" timeOffset="94903.81">26282 13617 0,'18'0'78,"-1"0"-62,1 0-1,-1 0-15,1 0 16,17 0-16,-17 0 16,0-17-16,-1 17 15,19 0-15,-19-18 16,1 18-1,0 0 1,-36 0 109</inkml:trace>
  <inkml:trace contextRef="#ctx0" brushRef="#br0" timeOffset="95911.82">26300 13723 0,'17'0'16,"1"0"31,-1 0-32,1 0 1,0 18-16,17-18 16,0 0-1,-17 0 1,0 0-16,-1 0 15,1 0-15,0 0 16,-1 0 0,1 0-16,17 0 15,-17 0 17,-1 0-17</inkml:trace>
  <inkml:trace contextRef="#ctx0" brushRef="#br0" timeOffset="97472.32">24677 16122 0,'17'0'0,"1"0"15,-18 18-15,18-18 16,-1 0 0,1 17-1,17-17 16,-17 0-15,0 0 0,17 0-1,-18 0-15,1 0 16,17 0-16,-17 0 16,0 0-1,-1 0 1</inkml:trace>
  <inkml:trace contextRef="#ctx0" brushRef="#br0" timeOffset="98239.46">24800 16298 0,'18'18'16,"0"-18"-1,-1 0 1,1 18 0,17-1-16,-17-17 15,17 0-15,0 18 16,-17-18-16,0 0 16,17 0-16,-18 0 15</inkml:trace>
  <inkml:trace contextRef="#ctx0" brushRef="#br0" timeOffset="99495.83">23795 14781 0,'17'0'47,"1"0"-31,0 0-1,-1 0-15,1 0 16,35-35-16,0 35 15,-18-18 1,18 18-16,-18 0 16,-17 0-16,17 0 15,1 0-15,-19 0 16,1 0-16,17 0 16,-17 0-16,-1 0 31</inkml:trace>
  <inkml:trace contextRef="#ctx0" brushRef="#br0" timeOffset="100152.32">24095 14570 0,'0'35'78,"0"-17"-63,17 17-15,1 0 16,0 18-16,-1-18 16,19 18-1,-19 0-15,1 0 16,-18-18-16,0-17 16,0 0-16,17 35 15,1-36-15,-18 1 16,0 17-16,18-17 15,-18-1 1,17-17 93,1 0-109</inkml:trace>
  <inkml:trace contextRef="#ctx0" brushRef="#br0" timeOffset="108895.46">27305 16016 0</inkml:trace>
  <inkml:trace contextRef="#ctx0" brushRef="#br0" timeOffset="110383.85">26458 14799 0,'18'0'110,"0"0"-63,-1 0-47,1 0 31,0 0-15,-1 0-1,1 0 1,-1 0-16,1 0 15,0 0-15,17 0 16,-17 0-16,-1 0 16,1 0-16,17 0 15,-17 0-15,-1 0 16,1 0-16,0 0 16,-1 0-1,1 0 1,0 0-1</inkml:trace>
  <inkml:trace contextRef="#ctx0" brushRef="#br1" timeOffset="126024.23">6579 5680 0,'18'17'47,"0"-17"-31,-18 18-16,0 0 15,17-1-15,-17 1 16,18-18 0,0 18-1,-18-1-15,0 1 16,17-1 0,-17 1-1,18 0-15,-1-1 16,-17 1-1,18 0 1,-18-1 15,18-17 141,-18-17-156,17-1-16,1 0 15,0 1-15,-1-19 16,1 36-16,0-17 16,17 17-16,-35-18 15,0 1-15,17 17 16,1-36-16,0 36 16,-18-17-16,17-1 15,1 18 1,0-18-1,-18 1 1,17 17 62</inkml:trace>
  <inkml:trace contextRef="#ctx0" brushRef="#br1" timeOffset="127256.37">6773 7126 0,'18'0'47,"-18"18"-47,18 17 16,-1-17-1,-17 17 17,0-17-17,18-18 1,-18 17 0,0 1-1,18-18 63,-1 0-62,1-18-16,-1 1 16,19-19-16,-19 19 15,19-1-15,-19-17 16,1 17-16,17-17 15,-17 35-15,17-35 16,-17 17 0,-1 18-16,1-18 15</inkml:trace>
  <inkml:trace contextRef="#ctx0" brushRef="#br1" timeOffset="132584.51">7091 16281 0,'35'0'16,"0"0"-1,1 0-15,17 0 16,-1 0-16,19 0 16,-18 0-16,-18 0 15,36 17-15,17 19 16,-35-19-16,-18 1 15,0 0-15,-17-18 16</inkml:trace>
  <inkml:trace contextRef="#ctx0" brushRef="#br1" timeOffset="132991.51">7408 16087 0,'0'105'16,"18"-52"-1,0 18-15,-18 0 16,17-19 0,-17 1-16,0 0 15,0-17-15,0-1 16,0-18-16,0 1 16,0 17-16</inkml:trace>
  <inkml:trace contextRef="#ctx0" brushRef="#br1" timeOffset="133487.51">9913 16316 0,'0'0'0,"35"0"0,-17-18 16,17 1-16,1-1 15,-19 18-15,18 0 16,1-18-16,-19 1 16,1 17-16,35-18 15,-18 0-15,-17 18 16,-1-17-16,19 17 16,-19-18-1</inkml:trace>
  <inkml:trace contextRef="#ctx0" brushRef="#br1" timeOffset="133832.15">10248 16051 0,'0'36'47,"0"17"-31,0-1-16,0 1 15,0-17-15,0-1 16,0-17-16,0 17 15,0-17 1,0-1-16,0 1 16</inkml:trace>
  <inkml:trace contextRef="#ctx0" brushRef="#br1" timeOffset="134583.51">13600 16157 0,'17'18'15,"18"-18"1,36 35 0,0-17-16,17-1 15,35 1-15,-52 0 16,-36-18-16,-17 0 15</inkml:trace>
  <inkml:trace contextRef="#ctx0" brushRef="#br1" timeOffset="134983.9">13741 15963 0,'70'35'16,"-52"18"-1,17-17-15,-35 17 16,18-1-16,17-16 16,-17 34-16,-18-34 15,0-1-15,0-17 16,0 17-16,17-18 15,-17 1 1</inkml:trace>
  <inkml:trace contextRef="#ctx0" brushRef="#br1" timeOffset="139055.92">15875 16422 0,'35'0'16,"-17"0"-16,0 0 15,-1 0 1,1 0-16,17-18 15,0 1-15,-17 17 16,35-36 0,-35 36-16,-1 0 15,18-17-15,-17 17 16,0 0 0,-1 0-1,-17-18 48</inkml:trace>
  <inkml:trace contextRef="#ctx0" brushRef="#br1" timeOffset="139432.44">16051 16157 0,'0'18'31,"0"17"-31,0 53 16,36-35-16,-19 0 15,-17 0-15,18-18 16,0 1-16,-18-1 16,17-17-16,-17-1 15,0 18-15,0-17 31,0 0-15</inkml:trace>
  <inkml:trace contextRef="#ctx0" brushRef="#br1" timeOffset="140151.91">18468 16510 0,'18'0'16,"-1"0"-1,1 0-15,17 0 16,36 0-16,-1 0 15,18 0-15,-35 0 16,18 18-16,-36-18 16,0 0-16,-17 0 15,0 0-15,-1 17 16,1-17-16,0 0 16</inkml:trace>
  <inkml:trace contextRef="#ctx0" brushRef="#br1" timeOffset="140496.68">18785 16298 0,'0'53'47,"0"18"-47,18-18 15,0 0-15,-1 17 16,1 1-16,-18-18 15,18 0-15,-1-18 16,1-17-16,0 17 16,-1-18-16,-17 1 15</inkml:trace>
  <inkml:trace contextRef="#ctx0" brushRef="#br1" timeOffset="141215.91">21361 16439 0,'17'0'16,"1"0"-16,0 0 16,-1 0-1,19 0 1,34 0-16,18 18 15,-17 0-15,-1-1 16,-17-17-16,-17 0 16,-19 0-1,-34 0 126,-1 0-125</inkml:trace>
  <inkml:trace contextRef="#ctx0" brushRef="#br1" timeOffset="141983.92">21519 16228 0,'0'17'47,"36"36"-31,-19-17-16,1 34 15,0-17-15,-18 18 16,0-36-16,0 18 16,0-36-16,0 19 15,0-1-15,0-17 16,0-1-1,0 1 32</inkml:trace>
  <inkml:trace contextRef="#ctx0" brushRef="#br1" timeOffset="143511.92">26793 16369 0,'0'0'0,"18"0"0,0 0 15,-1 0-15,19 0 16,-19-18 0,19 18-16,-19-17 15,19 17-15,-1 0 16,0 0-16,18 0 16,-18 0-16,1 0 15,-19 0-15,1 0 16,17 0-16,0 0 15,-17 0 1,0 0 0,-1 0-16,1 0 31,17-18-31,-17 18 16,-1-18-1,1 18 16</inkml:trace>
  <inkml:trace contextRef="#ctx0" brushRef="#br1" timeOffset="144087.92">27164 16069 0,'0'18'16,"0"17"-1,35 18-15,-17-36 16,-18 36-16,17-17 16,1 17-16,0-18 15,-18-17-15,17 34 16,-17-16-16,18-19 15,-18 1-15,0 17 16,18-17-16,-18 0 16,17-1-1,-17 1 1,0-1 15,0 1 0,0 0-15</inkml:trace>
  <inkml:trace contextRef="#ctx0" brushRef="#br1" timeOffset="150423.54">4533 16334 0,'0'0'0,"0"35"15,-17 18-15,17-18 0,0 18 16,-18-18-16,18 18 16,-18-18-16,18-17 15,-17 0-15,17-1 16,0-34 78,0-36-79,17 18-15,1 17 16,-18 0-16,0-17 16,0 17-16,35 1 15,-35-19-15,0 19 16,0-1-16,0 1 15,18-1 1,-1 18 0,1 0 31,0 0-32,-1 18 1,19 17-16,-1 35 15,0 1-15,-17-18 16,17-36-16,-17 19 16,17-19-16,-35 1 15,0 0 1,18-18-16,-1-53 94,1 0-94,17 18 15,-17-1-15,17 1 16,-17 17-16,-1-17 16,1 17-16,0 18 15,-18-35-15,17 35 16</inkml:trace>
  <inkml:trace contextRef="#ctx0" brushRef="#br1" timeOffset="151407.95">5592 16475 0,'0'-18'47,"-18"18"-31,0 0-1,18-18-15,-17 18 16,-19-17-16,19 17 16,-1 0-16,-17 0 15,17 0-15,1 0 16,-1 0-16,0 0 16,1 0-16,-1 0 15,18 17-15,-18 1 16,1 0-16,17-1 15,0 19-15,0-19 16,0 1 0,0 0-16,0-1 15,0 1-15,0 17 16,17-17 0,-17-1-1,18 1 1,-18 0-16,18-18 15,17 17 1,-17-17 0,-1 0-1,1 0-15,17 0 16,-17-17-16,-1-19 16,1 36-16,0-35 15,-1 17-15,19 1 16,-36-1-16,17 1 15,-17-1-15,0 0 16,0 1 0,0-1-16,0 0 31,0 1-15,-17 17-1,-1-18-15,0 0 31,1 18 32</inkml:trace>
  <inkml:trace contextRef="#ctx0" brushRef="#br1" timeOffset="154120.54">24042 16104 0,'0'18'63,"0"17"-48,0 0-15,0 1 16,0 17-16,0-18 15,-18 18-15,1-18 16,17 0-16,0-17 16,0 35-16,0-35 15,0-1-15,0 1 16,0-36 78,0 1-94,0-19 15,0 19-15,0-19 16,0 19 0,0-18-16,0 17 15,17-17-15,-17 17 16,0 0-16,0-17 15,18 17 1,-1 1 31,1 17-16,0 17-15,-1 1-1,19 35-15,-19-35 16,19-1-16,-19 19 16,18-19-16,-17 18 15,0-17-15,17 17 16,-17-17-16,-1 0 16,-17-1-16,0-34 93,0-1-77,0-35-16,0 18 16,0 17-16,18 1 15,-18-19-15,0 19 16,18-1-16,-18-17 15,17 17-15,-17 0 16,18 1 0</inkml:trace>
  <inkml:trace contextRef="#ctx0" brushRef="#br1" timeOffset="155144.06">24959 16387 0,'-18'0'47,"-17"-36"-47,17 36 15,1-17 1,-1 17-1,1-18 1,-1 18-16,0-18 16,1 18-16,-1 0 15,0 0 17,18 18-32,-17-18 15,-1 18-15,0-1 16,18 1-16,-17 0 15,-1-1-15,18 18 16,0-17 0,0 0-1,0-1-15,0 19 16,18-19-16,-1 1 16,1 17-16,0-35 15,17 18-15,-35-1 16,0 1-16,18 0 15,-1-1 1,1-17-16,-18 18 16,18-18-1,-1 0 1,1 0 0,-1 0-16,-17-35 15,0 17-15,0 0 16,0 1-16,0-18 15,0 17-15,0 0 16,-17-17 0,17 17-16,-18-17 15,1 17-15,-1 18 16,18-35-16,-18 0 16,18 17-1,0 1 1,-17-1-1,-1 18 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14:12.0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19279 4780 0,'18'0'109,"0"0"-93,17 18 15,-17-18-15,-1 0-1,1 0-15,-1 17 16,1-17-16,0 0 15,-1 0 48,1 0-16,0 0 62,-1 0-109,1 18 16,17-18-16,-17 0 15,-1 0 17,1 0-17,-18 18-15,18-18 32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15:08.464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C0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3104 6015 0,'36'0'16,"-19"0"-1,1 0 1,17 0 0,1 0-1,-1 0-15,0 0 16,0 0-16,1 0 15,-19 0-15,1 0 16,17 0-16,-17 0 16,-1 0-16,1 0 15,17-18-15,1 18 16,-19 0 0,1 0-16,17 0 15,-17 0-15,0-17 16,-1 17-16,18 0 15,-17 0-15,0 0 16,-1 0 0,1 0-16,0 0 15,-1 0-15,19 0 32,-19 0-32,1-18 15,-1 18 1,1 0-16,0 0 15,-1 0-15,19 0 16,-19 0 0,1 0-1,0 0 17,-1 0-17,1 0-15,17 0 16,-35-18-1,18 18-15,-1 0 16,19 0 0,-19 0-16,1 0 15,17 0-15,-17 0 16,0 0-16,-1 0 16,1 0-16,-1 0 15,1 0 1,0 0-16,-1 0 15,1 0 1,0 0-16,-1 0 16,19 0-16,-19 0 15,1 0-15,-1 0 16,19 18-16,-19-18 16,1 0-16,17 0 15,-17 0-15,0 0 16,-1 0-16,1 0 15,-1 0-15,1 0 16,17 0-16,-17 0 16,0 0-1,-1 0-15,1 0 16,17 0 0,-17 0-1,0 0-15,-1 0 16,1 0-1,17 0 1,-17 0 0,17 0-16,-17 0 15,-1 0 1,1 0-16,17 0 16,-17 0-16,-1 0 15,1 0-15,0 18 16,-1-18-16,1 0 15,0 0-15,-1 0 16,19 0-16,-19 0 16,1 0-16,17 0 15,-17 0-15,17 0 16,-17 0 0,17 0-1,-17 0 1,-1 0-16,1 0 15,0 0-15,-1 0 16,18 0-16,-17 0 16,0 0-16,-1 0 15,1 0 1,0 0-16,-1 0 16,1 0-16,17 0 15,-17 0 1,-1 0-16,1 0 15,0 0 1,-1-18 0,1 18-16,0 0 15,-1-18-15,19 18 16,-19 0-16,1 0 16,-1 0-16,19-17 15,-36-1 1,17 18-16,19 0 15,-1-18 1,-17 18-16,-1-17 16,1 17-16,0 0 15,-1 0-15,18 0 16,-17 0-16,-18-18 16,18 18-16,-1 0 15,19 0-15,-19 0 16,1 0-16,17 0 15,-17-18-15,-1 18 16,1 0-16,17 0 16,-17 0-1,17 0 1,-17-17-16,0 17 16,17 0-16,0 0 15,-17 0 1,-1 0-16,19 0 15,-19 0-15,1 0 16,0 0-16,-1 0 16,1 0-1,0 0 1,17 0-16,-18 0 16,19 0-1,-19 0-15,1 0 16,0 0-16,17 0 15,-17 17-15,17 1 16,0 0-16,-17-18 16,35 17-16,-18 1 15,18-18-15,-36 35 16,1-17-16,17-18 16,1 35-16,-1-35 15,-17 18-15,-1-1 16,1-17-16,17 18 15,0 17-15,1-35 16,-1 18-16,0 0 16,18-18-16,-35 35 15,17-35-15,0 18 16,-17-18 0,0 0-16,17 0 15,-17 0-15,-1 0 16,1 0-16,17 0 15,-17 17-15,-1-17 16,19 0-16,-19 0 16,1 0-16,17 18 15,-17-18-15,0 0 16,-1 0-16,36 0 16,-35 0-16,-1-18 15,19 18-15,-19 0 16,1 0-16,17-17 15,0-1 1,-17 18-16,17 0 16,-35-18-16,36 18 15,-19 0-15,-17-17 16,36 17-16,-19 0 16,1 0-16,17-18 15,-35 0-15,18 18 16,-1 0-16,1 0 15,0-17-15,17 17 16,0 0 0,-17-18-1,17 18 1,-17 0-16,-1 0 16,1-18-16,0 18 15,-1 0-15,1 0 16,0 0-1,-1 0 1,1 0-16,17-17 16,-17 17-1,-1 0-15,1 0 16,0 0-16,-1 0 16,1 0-1,0 0 1,-1 0-16,1 0 15,17 0 1,-17 0 0,0 0-16,-1 0 15,1-18 1,-1 18 0,1 0 15,0 0-31,-1-17 15,1 17 17</inkml:trace>
  <inkml:trace contextRef="#ctx0" brushRef="#br0" timeOffset="1608.36">2910 5962 0,'18'0'109,"0"18"-77,-1-18-32,1 0 15,0 17-15,-1-17 16,1 0 0,0 0-16,-1 0 31,-17 18-16,18-18-15,-1 0 47,1 0-31</inkml:trace>
  <inkml:trace contextRef="#ctx0" brushRef="#br0" timeOffset="14312.73">15963 10636 0,'18'0'141,"-1"0"-79,1-17-46,0 17-1,-18-18-15,17 18 16,1 0-16,-18-18 16,18 18-1,-1 0 16,1-17 16,0 17-15,-18-18-17,17 18 16,1 0 1,-1 0-17,1 0 17,0 0-17,17 0 32,-17-18-31,-1 18-1,1 0 95,0 0-79,-1 0 31,1 0-46,0 0 15,-1 0 1,18 0 14,-17 0-30,0 0 15,-1 0 32,1 0-48,0 0 48,-1 0 78,1 0-1</inkml:trace>
  <inkml:trace contextRef="#ctx0" brushRef="#br0" timeOffset="15800.84">7373 10530 0,'18'0'47,"-1"0"-47,1 0 16,0-17-16,17 17 16,-17 0-16,17 0 15,0 0-15,0 0 16,18 0-16,-17 0 15,-19 0-15,1 0 16,17 0-16,-17 0 16,-1 0-16,1 0 15,17 0-15,-17 0 16,0 0 0,-1 0-16,1 0 15,17 0 1,-17 0-16,-1 0 15,1 0-15,17 0 32,-17 0-32,0 17 15,17-17 17,-17 18-17,-1-18-15,1 0 16,17 0-1,-17 18-15,-1-18 16,1 0-16,0 0 31,-1 0 16</inkml:trace>
  <inkml:trace contextRef="#ctx0" brushRef="#br0" timeOffset="21640.16">9543 11183 0,'53'0'15,"-36"0"1,1-18-16,17 18 16,-17 0-16,17 0 15,-17 0-15,17-17 16,-17 17-16,-1 0 16,18 0-16,-17 0 15,17 0 1,1 0-1,-1 0-15,0 17 16,18-17-16,-18 0 16,1 18-1,-19 0-15,1-18 16,0 0 31</inkml:trace>
  <inkml:trace contextRef="#ctx0" brushRef="#br0" timeOffset="22256.59">10954 11254 0,'17'0'16,"1"0"-1,0 0 1,-1 0-16,1 0 16,0 0-1,-1 0-15,18 0 16,-17 17-16,0-17 15,17 0-15,-17 0 16,-1 0-16,-17 18 16,18-18-16,17 0 31,-52 0 78</inkml:trace>
  <inkml:trace contextRef="#ctx0" brushRef="#br0" timeOffset="37247.9">7426 4833 0,'18'0'79,"-1"0"-33,-17 18-46,18-18 16,0 17-16,-1 1 16,-17 0-1,18-18 1,-18 17 0,17 1-16,1-18 15,0 18 1,-18-1-1,17-17 1,-17 18 0,18-18-16,0 35 15,-1-17 1,-17-1 46,18-17 48,-18-17-95,0-1 1,18 18 0,-18-18-16,17 1 15,-17-1 1,18 1 0,-1-1 46,-17 0-46,18 18-1,0-17 1,-1-1 15,-17 0 0,18 18-15,-18-17 0,0-1-1,18 0 32,-1 1-31,-17-1 15,18 18 0,-18-18-15,0 1 93</inkml:trace>
  <inkml:trace contextRef="#ctx0" brushRef="#br0" timeOffset="62000.8">5486 6650 0,'35'0'250,"-17"0"-235,-1 0 1,1 0 0,0 0-1,-1 0-15,1 0 16,-1 0 0,1 0-16,17 0 15,-17 0 1,0 0-1,-1 0 1,1 0 15,0 0-15</inkml:trace>
  <inkml:trace contextRef="#ctx0" brushRef="#br0" timeOffset="63360.5">9613 5486 0,'18'0'15,"-1"0"1,1 0-1,0 0 1,-1 0 0,1 0 15,0 0-31,-1 0 16,19-18-1,-19 0-15,18 18 16,-17 0-16,17 0 15,-17-17 17,0 17-32</inkml:trace>
  <inkml:trace contextRef="#ctx0" brushRef="#br0" timeOffset="64184.07">9701 5644 0,'18'0'32,"0"0"-17,-1 0 1,1 0 15,0-17-31,-1 17 31,1 0-15,17 0 0,-35-18-16,18 18 15,-1 0-15,1 0 16,0 0 31,-1 0-32,19 0 1,-19 0 31,-17-17 15</inkml:trace>
  <inkml:trace contextRef="#ctx0" brushRef="#br0" timeOffset="67352.42">10513 5380 0,'0'0'0,"0"-35"32,17 35-32,1-18 0,-18 36 515,18-36-374,-18 0-125,0 1-1,17 17 1,-17-36-16,18 36 15,-18-17 1,0-19 0,18 19-1,-18-1 1,0 1 0,0-1-16,0 0 15,0 1 1,17-1-1,-17 0 1,18 54 172,-18-19-173,0 1-15,0 0 16,18 17-1,-18-18-15,0 1 16,17 0-16,-17-1 16,0 1-16,0 17 31,0-17 31,0 0 735,0 17-781,0-17 31,0-1-47,0 1 15,0-1 1,0 1 15,0 0 1,0-1-32,0 1 31,0 0-31,0-1 15,0 1 1,0 0 0,0-1-1,0 1 1,0-1 0,0 1-1,0 0 1,0-1-16</inkml:trace>
  <inkml:trace contextRef="#ctx0" brushRef="#br0" timeOffset="68736.64">7638 6421 0,'17'0'78,"1"0"-78,17-36 16,-17 19-16,-1 17 15,-17-18-15,18 0 16,0 1-16,-1-1 15,-17 0-15,0 1 16,18 17-16,-18-18 16,18 1-16,-18-1 31,0 36 78,0-1-93,0 1-16,0-1 16,0 1-16,0 0 15,0-1-15,0 1 16,0 0-16,0-1 15,0 19 1,0-19-16,0 1 16,0 17-16,0-17 15,17-1-15,-17 19 16,0-19 0,0 1-16,0 0 15,0-1 1</inkml:trace>
  <inkml:trace contextRef="#ctx0" brushRef="#br0" timeOffset="70160.85">4604 5221 0,'17'0'31,"1"0"-31,0 0 31,-1 0-15,19-18-16,-19 1 15,1 17-15,17-18 16,0 1-16,-17 17 16,0-18-16,-18 0 15,17 18-15,-17-17 16,0 34 171,0 19-187,0-19 16,-17 18 0,17-17-16,-18 0 15,18-1-15,-18 1 16,18 0-1,0-1-15,0 1 16,0 0 0,0-1 15</inkml:trace>
  <inkml:trace contextRef="#ctx0" brushRef="#br0" timeOffset="83424.37">6315 13829 0,'17'0'125,"1"0"-109,0 0 46,-1 0 1,1 0-16,0 0-32,-1 0 17,18 0-1,-17 0 0,0 0 16,-1 0-31,1 0-1,0 0 32,-1-18 16,1 18 62,0 0 125</inkml:trace>
  <inkml:trace contextRef="#ctx0" brushRef="#br0" timeOffset="90088.38">9084 13811 0,'18'0'62,"-1"0"-31,1 0 47,0 0-62,-1 0 0,1 0 15,17 0-15,-17 0-16,17 0 15,-17-17 63,-1 17 79,1 0-79</inkml:trace>
  <inkml:trace contextRef="#ctx0" brushRef="#br0" timeOffset="92528.01">12453 13811 0,'18'0'78,"-1"0"16,1 0-1,0 0-30,-1 0 93,1 0-78,0 0-47,-1 0 16,1 0 0,-1 0 16,1 0-32,-18 18-15,18-18 15,-1 0-16,1 0 17,0 0-17,-1 0 63</inkml:trace>
  <inkml:trace contextRef="#ctx0" brushRef="#br0" timeOffset="94929">15222 13935 0,'18'0'32,"0"0"-17,-1 0 32,1 0-31,0 0-1,-1 0 1,1 0 0,-1 0 15,1 0-31,0 0 16,-1 0 46,1 0-31</inkml:trace>
  <inkml:trace contextRef="#ctx0" brushRef="#br0" timeOffset="96256.96">18415 13829 0,'18'0'94,"-1"0"-78,1 0-1,0 0 1,-1 0-16,18 0 16,-17 0-16,0 0 15,-1 0-15,1 0 16,0 0-1,-1-18-15,1 18 16,0 0 0,-1 0 15</inkml:trace>
  <inkml:trace contextRef="#ctx0" brushRef="#br0" timeOffset="97425.01">21202 13847 0,'0'17'16,"18"-17"62,-1 0-78,18 0 15,1 0 1,-19 0-16,1 0 16,35 0-16,-35 0 15,-1 0-15,19 0 16,-19 0-16,1 0 16,-1-17-16,1 17 31</inkml:trace>
  <inkml:trace contextRef="#ctx0" brushRef="#br0" timeOffset="98656.4">23160 13582 0,'18'0'16,"-1"0"-16,1 0 62,-1 0-62,1 0 16,17 0-16,-17 0 16,0-18-16,17 18 15,-17 0-15,-1 0 16,1 0-16,17-17 15,-17 17-15,-1 0 16,1 0 31</inkml:trace>
  <inkml:trace contextRef="#ctx0" brushRef="#br0" timeOffset="99392.75">25665 13705 0,'17'0'15,"1"0"1,0 0-1,-1 18 1,36-18-16,35 18 16,-17-1-16,-1-17 15,-52 0-15,17 0 16,-17 0 15</inkml:trace>
  <inkml:trace contextRef="#ctx0" brushRef="#br0" timeOffset="101272.9">28328 13741 0,'18'0'62,"-1"0"-46,1-18-16,0 18 15,17-18-15,-17 18 16,-1 0-16,18-17 16,-17 17-16,0 0 15,17 0-15,0 0 16,-17 0-16,0-18 15,17 18-15,-18 0 32</inkml:trace>
  <inkml:trace contextRef="#ctx0" brushRef="#br0" timeOffset="102400.41">28399 13511 0,'0'18'16,"17"0"-1,1-1 1,0 19 15,-1-19-31,1 1 16,-1-1 0,-17 1-1,18-18 1,-18 18-16,0-1 15,18 1 1,-18 0 0,17-1-16,-17 1 15,18-18 1,-18 18 15,18-1-15,-18 1-1,0 0 48</inkml:trace>
  <inkml:trace contextRef="#ctx0" brushRef="#br0" timeOffset="110048.03">26899 14852 0,'18'0'0,"0"0"109,-1 0-93,1 0 15,0 0 0,-18 18-15,17-18-16,1 0 15,-1 17 1,-17 1-16,36-1 16,-19-17-1,1 18-15,0 0 16,-1-18-1,1 17-15,0-17 32,-1 18-17,-17 0 17,18-18-32,-1 0 15,-17 17-15,36-17 16,-19 18-1,1-18 1,-18 18 0,18-18-16,-18 17 15,17-17-15,1 0 16,0 18 0,-1-18-16,1 0 15,-1 0-15,19 0 16,-19 18-16,1-1 15,17-17-15,-17 0 16,0 18-16,17-1 16,-18 1-1,1-18-15,0 0 16,-18 18-16,17-18 16,1 0-1,0 0-15,-1 17 16,19-17-16,-19 0 15,1 18-15,17 0 16,-17-1-16,-1-17 16,19 0-16,-19 18 15,1-18-15,17 18 16,-17-18-16,0 0 16,17 0-1,-18 0 1,1 0-1,0 0-15,17 0 16,-17 17 0,17-17-1,-17 0 1,17 0 0,-17 0-1,17 0-15,0 0 16,-17 0-1,-1 0-15,1 0 16,17-17-16,-17-1 16,0 18-16,17 0 15,-18 0 1,1 0-16,0 0 16,17 0-16,-17-18 15,17 18 1,-35-17-1,18 17-15,-1 0 16,1 0 0,17-18-16,-17 0 31,-1 18-31,1 0 16,0 0-16,-18-17 15,35 17-15,-17 0 16,-18-18-1,35 18-15,-18 0 16,1 0 0,0 0-1,-1-18-15,1 1 16,0 17 0,-1 0-1,1-18 1,0 18-1,-1 0 1,1 0 15,-18-17-31,18 17 16,-1 0 15,1-18-15,-1 0-1,1 18 17,-18-17-32,18 17 31,-18-18-31,17 0 31,1 1-31,-18-1 31,18 18-31,-18-18 16,17 18 0,-17-17-1,18 17-15,0-18 16,-18 0 0,17 18-1,-17-17 1,18 17-1,-18-18 1,0 1 0,0-1 15,17 18-31,-17-18 47,18 1-16,-18-1 0,0 0 16</inkml:trace>
  <inkml:trace contextRef="#ctx0" brushRef="#br1" timeOffset="124088.45">5239 14817 0,'17'0'31,"-17"35"-15,0-17-16,0-1 16,18 1-16,0-18 15,-18 17-15,0 1 16,17 17-16,-17-17 16,0 0-1,18-18-15,-18 17 16,18-17-16,-1-17 140,19-1-124,-36 0-16,35 1 16,-35-1-16,35 0 15,-17-17-15,-1 35 16,-17-17-16,0-1 16,18 18 15</inkml:trace>
  <inkml:trace contextRef="#ctx0" brushRef="#br1" timeOffset="146968.5">27746 12735 0,'18'0'46,"-1"18"-46,1 17 16,17-17-16,-17-1 16,-1 19-16,1-19 15,0 19-15,-1-19 16,1 1-16,0 0 16,-1 17-1,1-35 1,0 0 62,-1 0-16,-17-18-30,0-17-32,0 17 15,18-17 1,-18 17-16,0 1 16,0-1-1,0 0-15,0 1 16,0-1-1,0 1 1,0-1 0,0 0 15,17 18-15,-17-17 155</inkml:trace>
  <inkml:trace contextRef="#ctx0" brushRef="#br1" timeOffset="162040.53">13000 12453 0,'0'-35'31,"0"17"-15,0 0-16,18-17 16,-1 0-16,1-18 15,17 0-15,-17 18 16,17 0-16,-17-1 15,-1 1 1,19-36-16,-19 19 16,1 16-16,17-34 15,-35 34-15,35 1 16,-17 0-16,0 0 16,-1 17-16,-17 0 15,0-17-15,18 35 16,-18-18-1,18 18 48,-1 0-47,1 36-1,-1-19 1,1 1-16,0 17 15,-1-17-15,1 17 16,0 18-16,17 0 16,-17-18-16,17 36 15,0-1-15,-17-34 16,-1-1-16,1 0 16,0 0-16,-1 1 15,1-19 1,0 19-16,-1-1 15,-17-17-15,0-1 16,18 18-16,0-17 16,-18 17-16,17-17 15,-17 0-15,18-1 16,-36-17 125</inkml:trace>
  <inkml:trace contextRef="#ctx0" brushRef="#br1" timeOffset="162945.07">13123 12118 0,'36'0'47,"-19"0"-31,19 0 0,-19 0-1,1-18-15,17 18 16,0 0-16,-17-17 15,0 17-15,35 0 16,-18 0-16,-18 0 16,19 0-16,-1 0 15,0 0-15,-17 0 16,17 0-16,-17 0 16,17 0-1,-17 0 1,-1 0 109</inkml:trace>
  <inkml:trace contextRef="#ctx0" brushRef="#br1" timeOffset="163376.16">14164 12012 0,'53'0'32,"-35"0"-32,17 0 15,-17 0 1,17 0 0,0 0-1,-17 0-15,-1 0 16,1 0-16,0 0 15,-1 0 1</inkml:trace>
  <inkml:trace contextRef="#ctx0" brushRef="#br1" timeOffset="163776.53">14323 12188 0,'0'0'0,"17"0"0,1 0 15,0 0 1,-1 0-16,1 0 16,0 0-16,17 0 15,-17 0-15,-1-17 16,1 17-16,-1 0 78</inkml:trace>
  <inkml:trace contextRef="#ctx0" brushRef="#br1" timeOffset="164696.79">14940 11836 0,'0'0'16,"-18"-53"0,1 35-16,17-17 0,0 17 15,-18 1 1,1-19-16,17 19 16,0-1-16,0-17 15,17 35-15,1-18 16,-1 18-16,1 0 15,0 0-15,-1 0 16,1 18 0,17-1-16,1 36 15,17 0-15,-18 35 16,-18-35-16,19 36 16,-19-72-16,1 54 15,-18-54-15,18 36 16,-18-35-16,0 0 15,0 17-15,-18-18 16,0 1 0,1 0-16,-1-18 15,0 17-15,-17-17 16,35 18-16,-17-18 16,-1 0-16,18 18 15,-18-18-15,54 35 94,-1-17-78,18 17-16,17-18 15,1 19-15,-1-19 16,-34 1-16,-1-18 15,0 0-15,-17 0 16,0 0-16,-1 0 16</inkml:trace>
  <inkml:trace contextRef="#ctx0" brushRef="#br1" timeOffset="165689.1">8043 14764 0,'18'17'140</inkml:trace>
  <inkml:trace contextRef="#ctx0" brushRef="#br1" timeOffset="166392.98">11289 14746 0,'0'18'47,"18"-18"-47,-18 17 31</inkml:trace>
  <inkml:trace contextRef="#ctx0" brushRef="#br1" timeOffset="167161.15">14058 14799 0,'18'0'15,"-1"0"17,19 0 30,-19 18-31,1-1-31,17 19 16,-17-36-16,17 17 16</inkml:trace>
  <inkml:trace contextRef="#ctx0" brushRef="#br1" timeOffset="167905.08">17180 14958 0</inkml:trace>
  <inkml:trace contextRef="#ctx0" brushRef="#br1" timeOffset="168856.54">20126 14781 0,'0'0'0,"18"0"16,-36 0 109</inkml:trace>
  <inkml:trace contextRef="#ctx0" brushRef="#br1" timeOffset="170065.24">22701 14781 0</inkml:trace>
  <inkml:trace contextRef="#ctx0" brushRef="#br1" timeOffset="171025.18">24730 14852 0,'17'0'110</inkml:trace>
  <inkml:trace contextRef="#ctx0" brushRef="#br1" timeOffset="175361.17">18609 11518 0,'18'0'0,"-1"0"47,1-35-32,-18 0 1,0 17-16,0 0 16,0-17-16,0 17 15,0 1 1,0-1-16,-18-17 15,1 35 1,-1-35-16,0 17 16,-17 0-16,17-17 15,-17 35-15,35-18 16,-17 18-16,-1 0 16,0 0-1,1 18-15,17 0 16,-18 17-16,18-17 15,0 17-15,18 0 16,-1-17-16,19 17 16,-19 0-16,18 18 15,-17-17-15,17-1 16,-17 18-16,17-36 16,-17 1-16,17 17 15,-17-17-15,-1 35 16,1-53-16,0 35 15,-1-17-15,-17-1 16,0 1-16,0 0 16,0-1-1,0 19-15,-17-36 0,-1 0 16,-17 0 0,17 0-16,-17 0 15,0 0-15,-1-36 16,1 19-16,17-1 15,-17-35-15,18 36 16,-19-19-16,19 1 16,-1 17-16,18 1 15,-18-1-15,18 0 16,18 18 46,0 0-62,17 18 16,-17 0-16</inkml:trace>
  <inkml:trace contextRef="#ctx0" brushRef="#br1" timeOffset="176600.55">19068 11324 0,'17'0'47,"1"0"-47,-18 18 15,35-1-15,0 1 16,1 17-16,17 18 16,17 0-1,18 18-15,-17-54 16,0 19-16,-36-1 16,-18-17-16,1-1 15,-53-17 141,17 0-156,1 18 16,-19-18-16,19 18 16,-1-18-16,-17 0 15,17 0-15,0 17 16,1-17-16,-18 0 16,17 18-16,0-18 15,1 0-15,-1 0 16,0 0 15,18 17 16</inkml:trace>
  <inkml:trace contextRef="#ctx0" brushRef="#br1" timeOffset="178816.21">19932 11289 0,'0'0'0,"0"-18"15,0-17 1,0 17 0,0 1-1,0-1-15,18 0 16,-1 1 15,1 17 0,-1 0-31,1 0 16,0 0-16,17 0 16,-17 17-1,-1-17 17,1 36-1,0-36-31,-18 17 15,17 1 1,-17 0-16,18 17 16,-18-17-16,0 17 15,0-18 1,0 1 0,0 0-1,0-1-15,-18-17 16,1 18-16,-1 0 15,18-1 1,-18-17-16,1 18 16,-1-18-1,0 18-15,1-1 16,-1 1 0,18-1-1,-18-17-15,18 18 16,0 0-1,-17-18-15,17 17 16,-18 1-16,18 0 16,-17-1-1,17 1 1,0 0 0,0-1-1,0 1 1,17-18 140,1 0-156,-1 0 16,1-18-1,0 18 1,-1 0 0,1 0-16,0 0 15,-1 0-15,1 0 16,0 0-1,17 0 17,-17 0-17,-1 0 1,1 0-16,-1-17 16,1 17-1,0 0 1,-18-18-16,17 18 15,1 0-15,0 0 32,-1 0-17,1 0 1,0 0 15</inkml:trace>
  <inkml:trace contextRef="#ctx0" brushRef="#br1" timeOffset="207296.62">5450 13652 0,'18'0'63,"0"0"-32,17 0 0,-17 18-15,17-18 0,-17 18-16,-1-18 15,18 0-15,-17 17 16,0-17-16,-18 18 16,17-18-16,1 0 15,0 0-15,-1 0 16,-17 18-16,36-18 15,-19 0 1,18 0 0,-17 0-1,0 0 1,-36 0 125</inkml:trace>
  <inkml:trace contextRef="#ctx0" brushRef="#br1" timeOffset="208569.22">5680 13511 0,'0'18'78,"0"0"-62,0-1-16,0 1 15,0 17-15,0-17 16,0 17-16,0-17 15,0 17-15,0-17 16,0 17-16,0-17 16,0 17-16,0-17 15,0-1-15,0 1 16,0 17-16,0-17 16,0-1-16,0 1 15,0 0 1,-18-18 93,0 0-93</inkml:trace>
  <inkml:trace contextRef="#ctx0" brushRef="#br1" timeOffset="212608.62">8220 13476 0,'17'0'16,"1"0"46,0 0-46,-1 0-16,1 0 47,17 0-31,-17 0-1,-1 0 1,-17 18-16,18-18 15,0 0 1,-1 0 0,1 17-1,0-17 17,-1 0-17,1 0 1,0 0-1,-1 0 1,1 0-16,-1 0 31,1 0-15,0 0 0,-1 0-1,1 0 16</inkml:trace>
  <inkml:trace contextRef="#ctx0" brushRef="#br1" timeOffset="213584.92">8414 13300 0,'0'17'63,"0"1"-47,0 0-16,17-1 15,-17 1-15,0 0 16,18 17-16,-18 0 15,18-17 1,-18 17 0,17-17-1,-17-1-15,0 1 16,0 0 0,0-1-1,0 1 32,0-1-31,18-17 15,0 0-31,-18 18 16,0 0 15,0-1 31,17-17-15</inkml:trace>
  <inkml:trace contextRef="#ctx0" brushRef="#br1" timeOffset="-211208.09">11359 13494 0,'18'0'0,"0"0"16,-1 0 15,1 0-31,0 0 62,-1 0-62,1 0 32,0 0-17,-1 0-15,18 0 16,-17 0-16,0 0 16,-1 0-1,1 17-15,0-17 16,-1 0-1,1 0 1,0 0-16,-1 0 16,1 0-1,0 0-15,-1 0 16,18 0-16,-17 0 16,0 0-1,-1 0 1,1 0-16,0 0 15,-1 0 17,1 0-32,0 0 15,17 0 1,-18 18 0,1-18-1,0 0 1,-1 0-16,-17 18 15,36-18-15,-19 0 16,1 0 15,0 0-31,-1 0 16,-17 17 0,18-17-16,-1 0 31</inkml:trace>
  <inkml:trace contextRef="#ctx0" brushRef="#br1" timeOffset="-205920.07">14464 13635 0,'18'0'16,"-1"0"-1,1 0 64,-1 0-64,-17 17-15,18-17 16,0 0-1,-1 0 17,1 0-32,0 0 15,-1 0 1,1 0 0,17 0-16,-17 0 15,-1 0 1,1 0-1,0 0 17,17 0-17,-17 0 17,-1 0-17,1 0-15,0 18 16,-1-18-1,1 0 1,17 0 0,-17 0 15,-1 0-31,1 0 31,0 0-15,-1 0-1,1 0-15,0 0 47,-18 18 110,0-1-142,0 1-15,0 0 16</inkml:trace>
  <inkml:trace contextRef="#ctx0" brushRef="#br1" timeOffset="-202624.08">17286 13511 0,'0'0'0,"18"0"16,-1 0-1,1 0 1,0 0 0,-1 0-16,1 0 15,17 0 1,-17 0-16,-1 0 15,1 0-15,17 0 16,-17 0 0,17 0-1,-17 0-15,0 0 16,17 0-16,-17 0 16,-1 0-16,1 0 15,17 0-15,-17 0 16,-1 0-16,1 0 15,0 0-15,-1 0 16,19 0-16,-19 0 16,1 0-1,-1 0-15,19 0 16,-19 0-16,1 0 16,17 0-16,-17 18 15,0-18-15,-1 0 16,1 0-1,0 0 1</inkml:trace>
  <inkml:trace contextRef="#ctx0" brushRef="#br1" timeOffset="-200863.63">20320 13670 0,'18'0'15,"-1"0"1,1 0 0,0 0-1,17 0-15,0 0 16,18 0-16,18 0 16,-1 0-16,-17 0 15,-18 18-15,1-18 16,-19 0-16,1 0 15,0 0-15,-18-18 63,17 18-16,-17-18-32,18 18 1</inkml:trace>
  <inkml:trace contextRef="#ctx0" brushRef="#br1" timeOffset="-200320.06">20585 13476 0,'0'53'31,"0"-35"-16,17 17-15,-17 0 16,18-17-16,-18 17 16,0-17-16,18-1 15,-18 19-15,0-19 32,0 1-17,17-18 1,-17 18-16,0-1 15,0 1 17,0 17 30</inkml:trace>
  <inkml:trace contextRef="#ctx0" brushRef="#br1" timeOffset="-199256.07">22666 13423 0,'0'18'31,"18"-18"-16,-1 0 17,1 0-17,0 0-15,34 17 16,37 1-16,-36-18 16,17 18-16,-35-18 15,1 0-15,-19 0 16,19 0-16,-19 0 15,1 0 1,0 0-16,-1 0 47</inkml:trace>
  <inkml:trace contextRef="#ctx0" brushRef="#br1" timeOffset="-197295.63">24871 13617 0,'17'0'78,"1"0"-78,0 0 16,-1 0-1,1 0-15,17-17 16,1-1-16,16 0 16,19 1-16,-18-1 15,0 0-15,0 18 16,-36 0-16,1 0 15,17 0-15</inkml:trace>
  <inkml:trace contextRef="#ctx0" brushRef="#br1" timeOffset="-196615.71">25065 13317 0,'17'18'47,"-17"17"-31,18-17-16,0 0 15,-1 17-15,-17 0 16,18 0-16,0-17 16,-1 35-16,-17-35 15,18-1-15,-18 18 16,0-17-16,18 0 16,-18 17-1,0-17 1,0-1-1,17-17 142</inkml:trace>
  <inkml:trace contextRef="#ctx0" brushRef="#br2" timeOffset="-169823.5">5151 14728 0,'0'0'0,"35"-17"15,0 17-15,0 0 16,-17-18-16,17 1 16,-17 17-16,0 0 15,-1 0-15,19-18 16,-19 18-16,1 0 16,-1 0-16,1 0 15,0 0-15,17 0 16,-17 0-1,-1 0-15,19 0 16,-19 0-16,18-18 16,-17 18-1,0 0-15,-1 0 32</inkml:trace>
  <inkml:trace contextRef="#ctx0" brushRef="#br2" timeOffset="-168560.38">7655 14746 0,'18'0'16,"0"18"0,-1-18-1,1 0 1,-1 0 0,1 0-16,0 17 15,-1-17-15,19 18 31,-19-18-31,1 0 16,0 18-16,-1-18 16,1 17-16,0-17 15,-1 18-15,18-18 16,-17 0-16,0 18 16,-1-1-16,1-17 15,0 0-15,-1 0 16,1 0-1,0 0-15,-1 0 16,18 0 0,-17 18-1,0-18 1,-1 0-16,1 0 16,0 0-16,17 0 15,-17 17-15,-1-17 16,1 0-16,17 0 15,-17 0 1,-1 0 0,1 0 15</inkml:trace>
  <inkml:trace contextRef="#ctx0" brushRef="#br2" timeOffset="-166663.49">20108 14852 0,'18'0'110,"0"0"-95,-1-18-15,1 18 16,17-17 0,-17 17-16,-1 0 15,1-18-15,0 18 16,-1 0-16,1 0 16,0-18-1,-1 18-15,1 0 16,17 0-16,-17 0 15,17 0 1</inkml:trace>
  <inkml:trace contextRef="#ctx0" brushRef="#br2" timeOffset="-164975.64">24747 14834 0,'18'0'78,"0"0"-62,-1 0 0,1 0-16,0-17 15,17 17-15,-18 0 16,1 0-16,-18-18 15,18 18-15,-1-18 16,1 18 0</inkml:trace>
  <inkml:trace contextRef="#ctx0" brushRef="#br2" timeOffset="-130311.64">28575 14922 0</inkml:trace>
  <inkml:trace contextRef="#ctx0" brushRef="#br2" timeOffset="-108183.89">25118 14781 0,'17'-35'32,"-17"17"-32,0-17 15,0 0 1,0 17-1,0-17-15,-17 17 16,17 1-16,0-19 16,-18 19-16,0-1 15,1-17-15,17 17 16,0 1-16,0-19 16,-18 19-16,18-1 15,0 0-15,0 1 16,-17-18-16,17 17 15,0-17 1,0 17 0,0 0-16,0 1 15,0-1-15,0 0 16,0 1-16,0-19 16,0 19-16,-18 17 15,18-35-15,0 17 16,-18 0-1,18 1-15,-17-1 16,17 0 15,-18 18 16,0-17-31,1 17 46,-1 0-62,0 0 16,1 0-16,-1 0 16,-17 0-16,17 0 15,18-18-15,-35 18 16,17 0-1,1 0-15,-1 0 16,0 0 0,1 0-1,-1 0 1,1 0-16,-1 0 16,0 0-1,1 0 1,-1 0-1,0 0 17,1 0 15,17 18 15,0 17-46,0-17-1,0-1-15,0 19 16,0-1-16,0 0 16,17 0-16,-17-17 15,18 17-15,-18 1 16,0 17-16,18-18 15,-18 18-15,0-18 16,0 0-16,17 1 16,1 16-16,0-16 15,-18-19-15,35 19 16,-35 17 0,35-36-16,-17 1 15,-18 17-15,17-35 16,-17 35-16,0-17 15,0 0 48,18-18-47,0 0 109,17 0-110,0 0-15,-17 0 16,17 0-16,0 0 15,1 0-15,-1 0 16,0 0-16,0 0 16,1 0-1,-19 0-15,1 0 16,0 0-16,-36 0 109,0 0-77</inkml:trace>
  <inkml:trace contextRef="#ctx0" brushRef="#br2" timeOffset="-106855.27">22172 12171 0,'0'0'0,"18"-18"16,-1 1-16,1-19 15,-18 19 1,35-19-16,-17-17 16,17 18-16,-17-18 15,-1-17-15,1-18 16,-18-1-16,0 19 15,0-36-15,0 35 16,-35-34-16,17 34 16,1 18-16,-1 0 15,0 18-15,18 17 16,0-17-16,0 17 16,0 36 46,18 0-46,0-1-16,17 36 15,0 18-15,18-1 16,0 1-16,-18 17 16,36 0-16,-36-35 15,0 0-15,-17 0 16,17 0-16,-35-18 15,18-17 1,0 17-16,-18-17 16,0-1-16,17 1 15,-17 0-15,0 17 16,18-35 0,-36 0 62,1 0-63</inkml:trace>
  <inkml:trace contextRef="#ctx0" brushRef="#br2" timeOffset="-106495.27">22278 11606 0,'0'0'0,"18"-17"0,-1-1 16,18 0-16,-17 18 15,17-17-15,-17-1 16,17 1-16,1 17 16,16 0-16,-16 0 15,-1 0-15,0 0 16,1 0-16,-19 0 15,19 0-15,-19 0 16,1 0-16,-1 0 16,19 0-16</inkml:trace>
  <inkml:trace contextRef="#ctx0" brushRef="#br2" timeOffset="-106143.29">23089 11395 0,'0'0'0,"18"0"15,0 0 1,-1 0-16,1-18 16,0 18-16,34-18 15,-34 1-15,0 17 16,17 0-16,-17-18 16,-1 1-16,1-1 15,0 18 1,-18-18-16,17 18 15</inkml:trace>
  <inkml:trace contextRef="#ctx0" brushRef="#br2" timeOffset="-105647.39">23336 11536 0,'18'0'47,"0"0"-31,-1 0-16,18-18 15,18 1-15,-17-1 16,-1 0-16,-17 18 16,17-17-16,-18-1 15,1 18-15,-18-18 16,18 18 0,-18-17-1,35 17 16,-17 0-15</inkml:trace>
  <inkml:trace contextRef="#ctx0" brushRef="#br2" timeOffset="-104287.74">24077 11218 0,'0'0'0,"18"0"15,-1 0-15,-17-17 16,18 17-1,0 0-15,-1-18 16,-17 0-16,18 1 16,-18-1-1,0 0-15,0 1 16,0-1-16,0 1 16,-18 17-16,1-18 15,-1 18-15,0-18 16,-17 1-16,17 17 15,1 0-15,-1 0 16,-17-18-16,17 18 16,1 0-16,-19 0 15,19 0-15,-1 0 16,0 0 0,18 18-1,0-1 1,-17-17-16,17 18 15,0 0-15,0 17 16,17-18 0,-17 19-16,0-19 15,18 1-15,0 17 16,-1 1 0,-17-19-16,0 1 15,18 0 1,0-18-1,-1 0 32,1 17-47,0-17 16,17 0-16,-18 0 16,1 0-16,17-17 15,1-1 1,-36 0-16,35 1 15,-35-1-15,0 0 16,0 1-16,18-1 16,-18 0-1,0 1-15,-18 34 110,18 19-79,0-19-15,0 19-1,0-19 1,18 1-1,-18 0-15,0 17 16,17-18-16,1 1 16,-18 17-16,0-17 15,17 0-15,-17 17 16,0-17-16,0-1 16,0 1-16,0-1 15,0 1-15,0 17 16,0-17-16,-17 0 15,-1-18-15,18 17 16,-17 19-16,-1-19 16,0 1-16,1 0 15,-19-1-15,19-17 16,-1 0-16,0 0 16,1 0-16,-1 0 15,1 0 1,-1 0 15</inkml:trace>
  <inkml:trace contextRef="#ctx0" brushRef="#br2" timeOffset="-98335.86">5380 15452 0,'35'0'16,"0"0"-1,1 0 1,-19 0-16,1 0 15,35 17-15,0 1 16,-18 0-16,0-18 16,-17 17-16,17 1 15,-17-18-15,0 0 16,-1 0 0,1 18-1,-1-18 1,19 0-16,-36 17 15,17-17-15,1 18 16,0-18 0,-1 35-16,1-35 15</inkml:trace>
  <inkml:trace contextRef="#ctx0" brushRef="#br2" timeOffset="-97719.85">5786 15381 0,'0'71'94,"35"52"-94,0-17 15,0 0-15,-17 0 16,17-18-16,1 0 16,-19-17-16,1-36 15,-1 0-15,1 0 16,-18-17 0,0-36 93</inkml:trace>
  <inkml:trace contextRef="#ctx0" brushRef="#br2" timeOffset="-96183.24">8819 15416 0,'36'0'78,"-19"0"-78,36 0 16,-35 0-16,17 0 15,0-17-15,-17 17 16,0 0-16,17 0 16,-17 0-1,-1-18-15,19 18 16,-1-18 0,-17 1-1,17-1 1,-18 18-1,1 0 1,0 0 0</inkml:trace>
  <inkml:trace contextRef="#ctx0" brushRef="#br2" timeOffset="-95503.36">9031 15134 0,'0'53'47,"0"0"-31,0-35-16,18 17 15,-18-17-15,17 17 16,-17-18-16,0 1 15,0 17-15,0-17 16,18 0-16,-18-1 16,18 1-16,-18 0 15,0-1-15,0 1 16,17 17 0,-17-17-1,0-1 32,0 1 16,0 0-48</inkml:trace>
  <inkml:trace contextRef="#ctx0" brushRef="#br2" timeOffset="-92967.22">20532 15416 0,'0'-17'47,"0"-1"-47,0 0 16,17 18-1,1 0-15,0 0 16,-1 0-16,1-17 15,0 17-15,17 0 16,-18-18-16,1 18 16,17 0-16,1 0 15,-19 0-15,1 0 16,17 0-16,-17 0 16,-1 0-16,1-17 31,0 17-31,17 0 31,-35-18-31,18 18 16,-1 0-16,1 0 15,0-18-15,-1 18 16,1-17 0</inkml:trace>
  <inkml:trace contextRef="#ctx0" brushRef="#br2" timeOffset="-66112.11">25206 15381 0,'18'0'16,"-1"0"-16,1-18 15,0 18-15,-1 0 16,1 0-16,-1 0 15,1 0-15,0 0 16,-1 0 15,1 0-15,0 0-16,17 0 16,-17 0-16,17 18 15,0-18-15,-17 0 16,17 18-16,0-18 15,1 0-15,-19 0 16,19 0-16,-19 0 16,1 17-16,-1-17 15,1 0 1,0 0-16,-1 0 16,1 0 15,0 0-31,-1 0 15</inkml:trace>
  <inkml:trace contextRef="#ctx0" brushRef="#br3" timeOffset="-55007.71">20108 17286 0,'0'0'0,"18"-123"15,0 52 1,-18-17-16,0 17 16,0 1-16,0-1 15,0 1-15,0-1 16,0-17-16,0 17 16,0 1-16,0 35 15,0-18-15,0 17 16,0 19-16,0-19 15,0 19 1,0 34 31,35 54-31,35 52-16,1-17 15,35 18-15,-36 17 16,1 0-16,-36-18 15,18-34-15,-18-19 16,-35-17-16,36 18 16,-19-36-16,1-17 15,-18 17-15,0-18 16,0 1 0,-18-53 62</inkml:trace>
  <inkml:trace contextRef="#ctx0" brushRef="#br3" timeOffset="-54583.25">20002 16651 0,'0'0'16,"18"0"-16,17 18 16,-17-1-16,17-17 15,1 0-15,-19 0 16,19 0-16,-1 18 15,0-18-15,0 0 16,-17 0-16,0 0 16,-1 0-16,1 0 15,0 0 1,34 18 0</inkml:trace>
  <inkml:trace contextRef="#ctx0" brushRef="#br3" timeOffset="-54279.25">20743 16722 0,'0'0'15,"53"-18"1,-17 0-16,-1 1 16,-18 17-16,36-18 15,-35 0-15,0 18 16,17 0-16,-17-17 16,-1 17-16,1 0 31,-1 0-16</inkml:trace>
  <inkml:trace contextRef="#ctx0" brushRef="#br3" timeOffset="-53983.77">20973 16880 0,'17'-17'47,"19"-18"-47,-19 17 16,18 0-1,-17 1-15,0 17 16,17-18-16,-17 0 16,-1 18-16,1 0 15,0 0-15</inkml:trace>
  <inkml:trace contextRef="#ctx0" brushRef="#br3" timeOffset="-52863.77">21766 16598 0,'0'0'0,"18"0"15,-36-17 48,1-36-48,-1 53-15,18-18 16,-35-17-16,17 17 16,1 18-16,-1-18 15,0 18-15,1 0 16,-1-17 0,0 17-16,1 0 15,-1 0-15,0 0 16,1 0-16,-1 17 15,18 1-15,-17 17 16,17-17-16,-18 0 16,18 17-16,-18-17 15,18-1-15,0 1 16,0 17-16,0-17 16,0-1-16,0 19 15,0-19 1,0 19-16,0-19 15,0 1-15,18 17 16,0-35-16,-18 18 16,0 17-1,35-17-15,-35-1 16,35 1-16,0 0 16,-17-18-1,0 17 1,-1-17-16,1 0 15,17 18 1,-17-18-16,-1 0 16,1 0-16,0 0 15,-1 0-15,1-18 16,-18-17 0,0 17-1,0 1-15,0-1 16,0-17-16,-18 17 15,1-17 1,17 17 0,-18 18-16,0 0 15,18-17-15,-17 17 16,-1 0 0,1-18-16,-1 18 15,-17 0 16,17 0-15,0 0-16,1 0 16,-19 18-16,19-1 15,-1-17 1,1 18 0,17 0-16,0-1 78</inkml:trace>
  <inkml:trace contextRef="#ctx0" brushRef="#br3" timeOffset="-49895.14">25277 15222 0,'17'0'32,"1"0"-17,-1-17 1,19-1-16,-1 0 15,-17 18-15,17-17 16,0-1-16,0 18 16,-17-17-16,0 17 15,-1 0-15,1 0 16,0 0-16,17 0 16,-17 0-1,-1 0-15,-17-18 16,18 18-1,0 0 17,-1 0-32,1 0 15,-18-18-15,-18 18 94</inkml:trace>
  <inkml:trace contextRef="#ctx0" brushRef="#br3" timeOffset="-49287.75">25576 15011 0,'0'17'94,"0"1"-94,0 0 15,0-1-15,0 19 16,0-1-16,0-18 16,0 19-16,0-19 15,0 1-15,0 0 16,0 17-16,0-17 31,0-1 47,0 1-62</inkml:trace>
  <inkml:trace contextRef="#ctx0" brushRef="#br3" timeOffset="-47255.75">5574 16387 0,'0'0'16,"35"17"-16,0-17 16,-17 0-16,17 0 15,-17 0-15,35 0 16,-35 0-16,17 0 16,-18 0-16,19-17 15,-19 17 1,-17-18-16,18 18 15,-18-18-15,0 1 16,0-1 0</inkml:trace>
  <inkml:trace contextRef="#ctx0" brushRef="#br3" timeOffset="-46920.1">5768 16228 0,'0'0'0,"0"17"0,0 19 0,35 17 15,-17 0 1,-1-1-16,19 1 16,-19-17-16,-17-1 15,0 0-15,18-17 16,-18-1-16,0 1 16,0 0-16</inkml:trace>
  <inkml:trace contextRef="#ctx0" brushRef="#br3" timeOffset="-46151.87">9119 16087 0,'18'0'31,"0"0"-31,17 0 16,18 0-16,-18 0 15,-17 0-15,35 0 16,-18 0-16,-17 0 16,17 0-16,-18 0 15,1 0-15,17 0 16,-17-18-16,0 0 16</inkml:trace>
  <inkml:trace contextRef="#ctx0" brushRef="#br3" timeOffset="-45703.24">9296 15875 0,'17'0'32,"1"35"-32,17 1 0,-17 34 15,17-35-15,-17 1 16,-1-1-16,-17 0 16,18 18-16,-18-18 15,0-17-15,0 0 16,0 17-16,18-17 15,-1-1 1</inkml:trace>
  <inkml:trace contextRef="#ctx0" brushRef="#br3" timeOffset="-40975.74">29351 13670 0,'0'-18'0,"-18"1"16,1 17-16,17-18 16,-35 18-16,17 0 15,-17-17 1,-1-1 0,19 18-16,-19 0 15,-16 0-15,-19-18 16,0 18-16,18 0 15,1-17-15,-19 17 16,0 0-16,19 0 16,-1 0-16,35 0 15,0 0-15,-17 0 16,17-18-16,1 18 16,-18 0-16,17 0 15,0 0-15,1 0 16,-19 0-16,19 0 15,-1 18-15,-17-18 16,17 17-16,-17-17 16,0 0-16,17 18 15,0-18-15,-17 18 16,17-18-16,-17 0 16,0 17-16,17-17 15,1 18-15,-19-18 16,19 17-16,-1 1 15,-17 0-15,17-1 16,-17 1 0,0 17-16,17-17 15,-17 17-15,17-17 16,0 0-16,-17 17 16,17-18-16,-17 19 15,17-36-15,1 35 16,-18-17-16,17 17 15,-17-35-15,35 18 16,-36-1-16,19 1 16,-19-1-1,19 1-15,-1-18 16,1 18-16,-1-1 16,0-17-16,1 36 15,-1-36-15,0 17 16,1-17-16,-1 18 15,18 0-15,-35-1 16,17-17-16,1 18 16,17 0-16,-18-18 15,0 35-15,1-35 16,17 17-16,-36 1 16,19 0-16,-19-1 15,1 1-15,18 0 16,-1-1-1,-17-17-15,17 0 16,0 0-16,-17 0 16,17 0-16,1 0 15,-1 0-15,-17 0 16,35-17 0,-35 17-16,17 0 15,0 0 1,-17 0-1,17 17 1,-17 1 0,35 17-1,0-17-15,0-1 16,-18 36-16,18-35 16,0 17-16,0 1 15,0-1-15,18 0 16,-18 0-16,35 1 15,-35-19-15,18 36 16,0-35-16,-1-1 16,1 36-16,0-35 15,17 0-15,-18 17 16,-17-17 0,36 17-16,-36 0 15,35-17-15,-17 17 16,-1-17-16,1 17 15,0 0-15,17 1 16,-17-1 0,-1-18-16,1 1 15,-1 0-15,19 17 16,-19-17-16,19-1 16,-1 1-16,18 0 15,0-1-15,0-17 16,17 18-16,1-18 15,-18 0-15,17 0 16,18 0-16,-70 0 16,35 0-16,-18 0 15,1 0-15,16 0 16,1 0-16,0 0 16,0 0-16,18 0 15,-18 0-15,0 0 16,0 0-16,-18 0 15,35 0-15,-17 0 16,0 0 0,0 0-16,-35 0 15,-1 0-15,19 0 16,-1 0-16,-17 0 16,-1 0-16,18 0 15,-17 0-15,17 0 16,-17-18-16,35 18 15,-18 0-15,0 0 16,-17 0-16,0 0 16,17 0-16,-17-17 15,-1 17-15,19 0 16,-19 0-16,1 0 16,0 0-16,17 0 15,-18-18-15,1 18 16,17 0-16,-17 0 15,0 0-15,-1 0 16,1 0-16,0-18 16,-18 1-16,17 17 15,1-36-15,-1 36 16,19-17-16,-19-1 16,19 18-16,-19-35 15,1 35 1,0 0-1,-1 0-15,-17-18 16,18-17-16,-18 17 16,0 1-16,0-19 15,0 19-15,18-1 16,-18-17-16,0 17 16,0-70-1,-18 70 1,18 1-16,-35-36 15,17 17-15,-17 19 16,35-36-16,-18 18 16,-17 17-16,17-17 15,-17-1-15,17 19 16,1-18-16,-1 17 16,0 0-16,18-17 15,0 17 1,0-17-1,0 17 1,0 1-16,0-18 16,18-1-1,-18 19 1,18-1 0,-18 0-16,0 1 15,17-1-15,1 0 16,-18 1-16,0-1 15,17 1-15,-17-1 16,18 0-16,0 1 16,-18-1-1,0-17-15,17 17 16,1 0-16,-18-17 16,18 17-16,-1 1 15,-17-18-15,18 17 16,0-17-16,-1 17 15,-17 0-15,36 1 16,-36-1-16,0 0 16,0-17-16,0 18 15,0-1-15,17-17 16,-17 17-16,0 0 16,0 1-1,0-1-15,0 0 16,-17 18 109,-1 0-110,0 0 1,1 0-16,-1 0 16,18-17-1,-18 17-15,1 0 16,-1 0 0,18-18-1,-18 18 1,1 0-1,-1 0 32,0 0 78,1 0-109</inkml:trace>
  <inkml:trace contextRef="#ctx0" brushRef="#br3" timeOffset="-38702.39">5627 16739 0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22:23.983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70C0"/>
    </inkml:brush>
    <inkml:brush xml:id="br3">
      <inkml:brushProperty name="width" value="0.05292" units="cm"/>
      <inkml:brushProperty name="height" value="0.05292" units="cm"/>
      <inkml:brushProperty name="color" value="#92D050"/>
    </inkml:brush>
    <inkml:brush xml:id="br4">
      <inkml:brushProperty name="width" value="0.05292" units="cm"/>
      <inkml:brushProperty name="height" value="0.05292" units="cm"/>
    </inkml:brush>
  </inkml:definitions>
  <inkml:trace contextRef="#ctx0" brushRef="#br0">5927 10513 0,'35'0'16,"-17"0"-1,-1 0 1,1 0 0,-1 0-16,1 0 31,0 0 0,-1 0-15,36 17-1,-17-17 1,-19 18-16,19 0 16,-19-18-1,18 0-15,-17 17 16,17-17-16,-17 0 15,0 0-15,-1 0 16,19 0-16,-19 0 16,1 0-16,17 18 15,-17-18-15,-1 0 16,19 0-16,-19 0 16,1 0-1,17 0 1,-17 0-1,0 0-15,-1 0 16,1 0 0,-1 0-16,1 0 15,0 0 1,-1 0-16,1 0 16,0 0-16,-1 0 15,1 0-15,0 0 16,17 0-1,-18 0 1,1 0 0,0 0-1,-1 0-15,1 0 16,0 0 0,-1 0-16,19 0 15,34 0-15,1 0 16,-18 0-16,-1 18 15,-34-18-15,0 0 16,-1 0-16,19 0 16,-19 0-16,1 0 15,0 0 17,-1 0-17,1 0 1,0 0-16,-1 0 15,-17-18-15,18 18 16,-1-18-16,1 18 16,0 0-1,-1-17 1,1 17-16,0 0 16,-1-18-1,19 0 1,-19 18-1,1-17-15,17 17 16,-17-18-16,-1 1 16,19 17-16,-19-18 15,19 0-15,-19 18 16,19-17 0,-36-1-16,35 0 15,-18 18-15,1-17 16,0-1-1,-1 18-15,1 0 16,-18-18-16,18 1 16,-1 17-16,1 0 15,17-18-15,-35 0 16,18 18-16,17 0 16,-17-17-16,-1-1 15,1 18-15,0 0 16,17 0-16,-17 0 15,17 0 1,-18 0 0,19-17-1,-19 17-15,1 0 32,0-18-32,17 18 15,-17 0-15,-1 0 16,1 0-16,-1 0 15,1 0-15,0 0 16,-1 0-16,1 0 16,17 0-16,-17 0 15,0 0 1,-1 0-16,1 0 16,0 0-1,-1 0 1,1 0-16,-1 0 15,1 0 17,0 0-17,-1 0 1,1 0 0,0 0-1,-1 0-15,1 0 16,0 18-16,-1-18 15,1 0 1,-1 0 15,-17 17-31,18-17 16,0 0-16,-1 18 16,1-1-1,0-17-15,-1 0 63,-17 18-63,0-18 172</inkml:trace>
  <inkml:trace contextRef="#ctx0" brushRef="#br0" timeOffset="2090.46">15381 10566 0,'18'0'31,"17"0"-15,-17 0-16,-1 0 16,19 0-16,34 0 15,-17 0-15,0 0 16,0 17-16,0 1 16,0 0-16,0-1 15,0 1-15,-18-18 16,18 18-16,-36-18 15,19 17-15,-19-17 16,19 0-16,-19 0 16,1 18-16,-1-18 15,1 0-15,0 17 16,17-17 15,-17 0-31</inkml:trace>
  <inkml:trace contextRef="#ctx0" brushRef="#br1" timeOffset="36666.05">2963 5786 0,'0'17'78,"18"-17"-62,17 18 0,-17-1-16,0-17 15,-1 0-15,1 0 16,17 18-16,-17-18 16,-1 0-16,19 0 15,-19 18-15,1-18 16,17 0-16,-17 0 15,-1 0-15,1 0 16,0 0-16,-1 0 16,1 0-16,0 0 15,-1 0-15,1 0 16,17 0 0,-17 0-1,-1 0 1,1 0-1,0 0-15,-1 0 16,19 0 0,-19 0-1,1 0-15,0 0 16,-1 0-16,1-18 16,0 18-16,-1 0 15,1 0-15,-1 0 16,19 0-16,-19 0 15,19 0-15,-1 0 16,0 0-16,-17 0 16,-1 18-16,19-18 15,-19 0-15,1 0 16,0 0-16,17 0 16,-17 0-1,-1 0-15,19 0 16,-1 0-1,-18 0 1,1 0 0,0 0-16,-1 0 15,1 0-15,17 0 16,-17 0 0,17 0-16,-17 0 15,17 0 1,-17 17-16,-1-17 15,1 0-15,0 0 16,17 18-16,-17-18 16,-1 18-16,1-18 15,-1 0-15,1 0 16,0 0-16,-1 0 16,1 0-16,17 17 15,-17-17-15,0 18 16,-1-18-16,18 0 15,-17 0 1,0 0-16,-1 18 16,19-18-16,-19 0 15,1 0-15,17 0 16,-17 0 0,17 0-1,-17 0 1,-1 0-16,1 0 15,0 0-15,-1 0 16,19 0-16,-19 0 16,1 0-16,0 0 15,17 0-15,-18 0 16,1 0-16,0 0 16,-1 0-16,1 0 15,17-18-15,-17 18 16,17 0-16,1 0 15,-19-18-15,1 18 16,17 0-16,-17 0 16,17 0-1,-17-17-15,-1 17 16,1 0-16,0 0 16,-1 0-16,18 0 15,-17 0-15,17 0 16,-17 0-1,0 0-15,-1 0 16,19 0-16,-19 0 16,1 0-16,17 0 15,-17 0 1,-1 0-16,1 0 16,35 0-16,-35 0 15,-1 0-15,1 0 16,17 17-16,-17-17 15,-1 0-15,1 0 16,0 0-16,-1 0 16,1 0-16,0 0 15,-1 0-15,1 0 16,0 0-16,17 0 16,-18 0-1,19 0-15,-19 0 16,1 0-16,17 0 15,-17 0-15,0 0 16,-1 0-16,1 0 16,-1-17-16,19 17 15,-19 0-15,1 0 16,0 0-16,17 0 16,-17 0-16,-1 0 15,19 0-15,-19 0 16,1 0-16,-1 0 15,1 17-15,0-17 16,17 0 0,-17 0-16,17 0 15,-17 18-15,17-18 16,-18 0-16,1 0 16,0 0-16,35 0 15,-18 0-15,-17 0 16,17 0-16,0 18 15,-17-18-15,-1 0 16,1 0-16,17 17 16,1 1-16,-19-18 15,18 0-15,-17 35 16,17-17-16,18-1 16,-17 1-16,-19 0 15,36-18-15,-18 17 16,1 1-16,-1-18 15,-17 0-15,17 0 16,-17 18-16,-1-18 16,1 0-16,17 0 15,-17 17-15,-1-17 16,19 0-16,-19 0 16,1 0-16,17 18 15,1 0-15,-19-18 16,1 0-1,17 0-15,-17 0 16,-1 0-16,1 0 16,0 0-16,-1 0 15,19 0-15,-19 0 16,18 0 0,-17 0-16,0 0 15,-1 0-15,1 0 16,0 0-16,17 0 15,-17 0 1,17-18-16,-18 18 16,1 0-16,17 0 15,-17 0 1,17 0-16,-17 0 16,17 0-1,0 0 1,-17 0-16,17 0 15,-17 0 1,0 0-16,17 0 16,-17 0-16,-1 0 15,19 18-15,-19-1 16,1-17 0,17 0-16,0 0 15,-17 0-15,0 0 16,17 0-16,-17 0 15,-18 18-15,17-18 16,1 0-16,-1 0 31,1 0-15,0 0 0,-1 0-16,1 0 15,0 0 1,-1 0 15,1 0-31,0 0 31,-1 0-15,1 0 125,0 17-126</inkml:trace>
  <inkml:trace contextRef="#ctx0" brushRef="#br1" timeOffset="38171.73">6615 5609 0</inkml:trace>
  <inkml:trace contextRef="#ctx0" brushRef="#br1" timeOffset="44177.7">4498 5080 0,'18'18'78,"-18"-1"-78,17 1 16,18 0-16,-35 17 15,18-18-15,0 1 16,-1 17-16,1-35 15,-18 36-15,18-19 16,-18 1 0,0-36 77,0 1-93,0-1 16,17 0 0,-17 1-1,18 17 1,-18-36 0,18 36-16,-1-17 31,-17-1-31,18 1 15,-18-1-15,17 18 16,-17-18-16,0 1 31,0-1 16,18 18-47</inkml:trace>
  <inkml:trace contextRef="#ctx0" brushRef="#br1" timeOffset="53593.79">3528 13635 0,'-18'0'359,"0"-18"-327,1 1 61,-1 17-61,1 0-32,17-18 15,-18 18 63,0 0-15,18-18-32,-17 18 47,-1 0-15,0 0 15,1 0 16</inkml:trace>
  <inkml:trace contextRef="#ctx0" brushRef="#br1" timeOffset="55650.71">5909 13635 0,'18'0'63,"-1"0"-48,19 17 17,-19-17-17,1 18-15,-1-18 16,19 18-16,-19-18 15,1 0 1,0 0 15,-1 0-15,1 0 15</inkml:trace>
  <inkml:trace contextRef="#ctx0" brushRef="#br1" timeOffset="56250.08">6068 13600 0,'0'17'63,"0"36"-48,0-35-15,0-1 16,17 19-16,-17-19 15,0 1 1,18 0-16,-18 17 16,0-17-1</inkml:trace>
  <inkml:trace contextRef="#ctx0" brushRef="#br1" timeOffset="65898.32">9225 14534 0,'-17'0'31,"17"-17"-15,0-1 0,35 53 62,-35 1-63,35-19-15,-35 36 16,0-35-16,0 0 16,0-1-16,0 18 15,0-17-15,0 0 16,0-1-16,0 1 15,0 0 1</inkml:trace>
  <inkml:trace contextRef="#ctx0" brushRef="#br1" timeOffset="67826.59">8590 13652 0,'18'0'16,"-1"0"15,1 18 16,17-18-31,-17 0-1,17 18-15,1-18 16,-19 0-1,1 0 17,17 17-1,-17-17 0</inkml:trace>
  <inkml:trace contextRef="#ctx0" brushRef="#br1" timeOffset="70618.11">11448 13670 0,'17'0'16,"1"0"15,17 0-31,-17 0 16,-1 0-16,19 0 15,-19 0-15,1 18 16,0-18 0,-1 0-16,1 0 15,0 0 1,-1 0 62,1 0-62</inkml:trace>
  <inkml:trace contextRef="#ctx0" brushRef="#br1" timeOffset="71058.61">11518 13494 0,'0'17'47,"0"19"-47,0-19 15,18 19 1,-1-1-16,1 0 15,0-17-15,-1-1 16,-17 19-16,18-19 16,-18 1-16,18 17 15,-1-17-15,-17 17 16</inkml:trace>
  <inkml:trace contextRef="#ctx0" brushRef="#br1" timeOffset="71914.12">14764 13794 0,'0'0'0,"35"0"15,0 0-15,-17 0 16,0 0-16,17 17 16,-18-17-1,1 0-15,0 0 16,-1 0-16,1 0 15,0 0-15,17 0 16,-17 0-16,-1 0 16,19 0-1,-19 0 1,1 0 0,-1 0-1,19 0-15</inkml:trace>
  <inkml:trace contextRef="#ctx0" brushRef="#br1" timeOffset="72729.95">18821 13705 0,'0'0'0,"17"0"15,-17 18 1,18-18 0,0 0-16,-1 0 15,1 0-15,35 0 16,-18 18-16,0-18 16,1 17-16,17 19 15,-18-36-15,18 0 16,-36 0-16,1 17 15,17-17-15</inkml:trace>
  <inkml:trace contextRef="#ctx0" brushRef="#br1" timeOffset="73546.11">22754 13776 0,'18'0'15,"-1"0"1,1 0-16,17 0 15,18 0-15,0-35 16,0 35-16,0-36 16,35 1-16,-70 17 15,17 18-15,-17-17 16,-1 17-16,1-35 16,17 35-1,-17-18-15</inkml:trace>
  <inkml:trace contextRef="#ctx0" brushRef="#br1" timeOffset="75153.74">25982 13652 0,'18'0'63,"17"0"-48,18 0-15,0 0 16,-36 0-16,36 0 16,-35 0-1</inkml:trace>
  <inkml:trace contextRef="#ctx0" brushRef="#br1" timeOffset="76290.61">28822 13705 0,'18'0'79,"17"0"-79,-18 0 15,1-17-15,17 17 16,18-18-16,0 0 15,-17 1-15,-19-1 16,18 18-16,1-17 16,-19-1-16,1 18 15,0 0-15,-1 0 16,-17-18-16</inkml:trace>
  <inkml:trace contextRef="#ctx0" brushRef="#br2" timeOffset="83955.16">6491 14940 0,'18'0'47,"-1"0"-1,19 18-30,-19 17 0,19-17-16,-36 17 15,35-17-15,-35-1 16,18-17-16,-18 18 16,17-18-16,1 0 93,-18-18-77,0-17-16,0 17 16,0 1-16,35-1 15,-35 0 1,18 18-16,17 0 15,18 0-15,35 18 16</inkml:trace>
  <inkml:trace contextRef="#ctx0" brushRef="#br2" timeOffset="84810.11">11712 14958 0,'18'0'16,"0"0"15,17 17-15,-18 19-1,1-19-15,17 1 16,-35 0-16,36-1 16,-19 1-1,1-18 1,0 0-16,17 0 15,-18 0-15,1 0 16,17 0-16,-17-18 16,0-17-16,17 17 15,-17-17-15,17-36 16,-18 19-16,-17-1 16,18 0-16,0 35 15,-1-17-15,1 17 16,0 1-16</inkml:trace>
  <inkml:trace contextRef="#ctx0" brushRef="#br2" timeOffset="91098.16">9490 11148 0,'0'0'0,"17"0"32,19 0-17,-19 0 1,1 17-16,17 1 16,18-18-16,-18 35 15,-17-17-15,17-18 16,18 18-16,-35-18 15,17 17-15,0-17 16,-17 0 0,0 0-16,-1 0 15,19 18-15,-1-18 16,0 0-16,-17 0 16,17 0-16,-17 0 15,-1 0-15,1 0 16,17 0-16,-17 0 15,17 0-15,0-18 16,18 1-16,-35 17 16,0 0-16,17-18 15,-17 18-15,-1-18 16,19 18-16,-19 0 16,1 0-16,-1 0 15,1 0-15,0 0 16,-1-17-16,1 17 15,0-18-15,-1 18 16,1 0-16,0 0 16,17 0-16,-18 0 15,19 0-15,-19 0 16,19 0-16,-19 0 16,1 0-16,0 0 15,-1 0 1,1 0-1,-1 0 1</inkml:trace>
  <inkml:trace contextRef="#ctx0" brushRef="#br2" timeOffset="108114.19">4022 14517 0,'17'17'296,"-17"1"-202,18-18-47,-18 18-16,18-1-15,-18 1 46,17-18 1,-17 18-32,18-18-15,-18 17-16,0 1 15,18-18 32,-1 0-31,-17 18 0,18-18 30,-1 17-30,19-17 31,-36 18-31,17-1 15,1-17 0,-18 18 0,18-18-15,-1 0 0,-17 18 15,18-18-31,0 0 15,-1 17 32,1-17-47,-18 18 16,17-18 0,1 0 15,0 0-31,-1 0 31,-17 18-31,18-18 16,0 0 31,-1 0-1,1 0-30,0 0 31,-1 0-31,1 0-1,-1-18 48,1 0-48,0 18 1,-18-17 0,17 17-1,-17-18 1,18 18-1,0-18 48,-1 1-1,-17-1 1,18 1-16,-18-1-16,0 0 47,18 18-31</inkml:trace>
  <inkml:trace contextRef="#ctx0" brushRef="#br2" timeOffset="121690.22">15804 12083 0,'-17'-18'32,"17"0"-32,0 1 15,0-1 1,0 0-1,0 1 1,0-1-16,0 1 16,17 17-1,-17-18 1,18 0-16,0 18 16,-18-17-1,35 17-15,-17 0 31,-1 0-15,1 0 0,0 0 31,-18 35 640,17 0-671,1-17-16,-1 17 15,-17-17 1,0-1-16,0 1 16,0 17-16,0-17 15,0 0-15,0 17 16,-17-35-16,-18 17 15,17 19-15,-17-36 16,17 17-16,0-17 16,1 18-1,17 0-15,0-1 16,-18-17-16,18 18 16,0 0-16,0-1 15,35-17 63,-17 18-62,17-18-16,18 17 16,0-17-16,0 0 15,-18 0-15,-17 0 16,17 0-16,-17 0 15,-1 0 1,-17-17 62,-35-1-62,0 1-16,-36-19 15</inkml:trace>
  <inkml:trace contextRef="#ctx0" brushRef="#br2" timeOffset="122201.83">14922 11624 0,'0'0'0,"36"18"16,-36 35-16,35 17 16,-35-17-16,0 18 15,0-18-15,0-1 16,0 1-16,-35 18 15,-1-1-15,1 1 16,0-18-16,17 17 16,-17-34-16,35-19 15,-18 19-15,1-36 16</inkml:trace>
  <inkml:trace contextRef="#ctx0" brushRef="#br2" timeOffset="122922.22">15046 11783 0,'-18'0'15,"36"0"32,17 35-47,1-17 16,-1 17-16,18 36 15,0 17-15,0-18 16,-1 18-16,1-17 16,-35-18-16,17 0 15,-17-18-15,0-17 16,-1-18-16,-17 35 15,-35-35 48,17 0-47,-17-18-16,0-17 15,-36-18 1</inkml:trace>
  <inkml:trace contextRef="#ctx0" brushRef="#br2" timeOffset="123314.22">14834 11994 0,'0'0'0,"18"0"16,0 0-1,-1 0 1,1 0-16,-1 0 15,1 18 1,0 0-16,17-18 16,-17 0-16,17 17 15,0 1 1,-17-18-16,0 0 16,17 0-16,0 18 15,-17-18-15,-1 0 16,1 0-16,0 0 15</inkml:trace>
  <inkml:trace contextRef="#ctx0" brushRef="#br2" timeOffset="123738.22">15469 11959 0,'0'0'0,"18"0"16,0 0-16,-1-17 15,1 17 1,0 0 78</inkml:trace>
  <inkml:trace contextRef="#ctx0" brushRef="#br2" timeOffset="124258.78">15522 12083 0,'0'-18'46,"36"18"-46,-36-18 16,17 18 0,1 0-16,-1-17 15,1 17 1</inkml:trace>
  <inkml:trace contextRef="#ctx0" brushRef="#br2" timeOffset="146162.26">3775 13176 0,'35'0'47,"-17"0"-47,-1 0 15,19 0-15,-19 0 16,36 0-16,-18 0 16,-17 0-16,0 0 15,17 0 1,-17 0-16,-1 0 15,1 0 1,-18-17-16,18 17 31,-1 0 1,1 0-1</inkml:trace>
  <inkml:trace contextRef="#ctx0" brushRef="#br2" timeOffset="169034.81">9066 13247 0,'18'-18'63,"0"18"-63,17 0 16,0-17-1,-17-1 1,17 18-1,0 0 1,-17 0-16,-18-18 16,35 18-16,-17 0 15,0 0-15,-1 0 16,1 0-16,17 0 31,-17 0 32</inkml:trace>
  <inkml:trace contextRef="#ctx0" brushRef="#br2" timeOffset="169762.32">9243 13000 0,'-18'0'16,"18"18"15,0-1-31,0 1 15,0 17 1,0-17-16,0-1 16,18 19-16,-18-19 15,0 1-15,17 17 16,-17-17-16,18-1 16,-18 19-16,0-19 31,0 1-31,0 0 94</inkml:trace>
  <inkml:trace contextRef="#ctx0" brushRef="#br2" timeOffset="178842.33">15628 13229 0,'18'0'15,"-1"0"1,1 0 0,17 0-1,-17 0 1,0 0 0,-1 0-16,1 0 15,17-17 1,-17 17-16,-1-18 15,1 18-15,0 0 16,-1 0-16,1 0 16,0 0-16,-1-18 15,18 18-15,-17 0 16,0-17 0,-1 17-1,1 0 1,0 0 15,-1-18-15,1 18 15,0 0-15,-18-18-16,17 18 15,1 0 1,-1 0-1,1 0 1,0 0 47</inkml:trace>
  <inkml:trace contextRef="#ctx0" brushRef="#br2" timeOffset="182442.34">19544 13194 0,'18'0'16,"17"0"0,-18 0 31,1 0-32,0 0 1,-1 0-1,1 0-15,0 0 16,17 0-16,-17 0 16,-1 0-16,18 0 15,-17 0 1,0 0 0,-1 0-16,1 0 15,-18 18-15,18-18 16,17 0-1,-17 0 1,-1 0 0,1 0-1,-1 0 1,1 0 0,-18 17-1,18-17-15,-1 0 16,-17 18-16,18-18 47</inkml:trace>
  <inkml:trace contextRef="#ctx0" brushRef="#br2" timeOffset="183298.86">19773 12947 0,'18'18'78,"-18"17"-78,0-17 16,17-1-1,-17 1-15,0-1 0,0 19 16,0-19-1,0 1-15,0 17 16,0-17-16,0 0 16,0-1-16,0 1 15,0-1-15,0 1 16,0 0 0,0-1-16,0 1 15</inkml:trace>
  <inkml:trace contextRef="#ctx0" brushRef="#br2" timeOffset="185506.34">23213 13141 0,'17'0'15,"1"0"1,0 0 0,17 0 15,0 0-31,-17 0 16,0 0-16,17 0 15,18 0-15,0 0 16,-18 0-16,0 0 15,18 0-15,-35 0 16,-1 0-16,19 0 16,-19 0-1,1-18-15,0 18 47,-18-17 31</inkml:trace>
  <inkml:trace contextRef="#ctx0" brushRef="#br2" timeOffset="186338.35">23495 12947 0,'0'18'63,"0"-1"-48,0 1-15,0 17 16,0-17-16,0-1 15,0 1-15,0 17 16,18-17-16,-18 0 16,0 17-16,0-17 15,17-1-15,-17 18 16,0-17-16,0 17 16,0-17-1,0 17 1,0 1-1,0-19-15,0 1 32</inkml:trace>
  <inkml:trace contextRef="#ctx0" brushRef="#br2" timeOffset="188338.34">26352 13053 0,'53'0'93,"-17"0"-77,52 17-16,-18 1 16,-17 0-16,-17-18 15,-1 17-15,-17 1 16,-1-18-16,18 0 15</inkml:trace>
  <inkml:trace contextRef="#ctx0" brushRef="#br2" timeOffset="189002.35">26599 12894 0,'0'18'78,"0"-1"-78,0 1 15,0 0-15,0 17 16,0-17-16,0-1 16,0 18-16,0 1 15,-17-19-15,-1 1 16,18 17-16,0-17 15,0 0-15,0-1 16,0 18 0,0-17-1,0 0 1,0-1 0,0 1-1</inkml:trace>
  <inkml:trace contextRef="#ctx0" brushRef="#br2" timeOffset="191634.7">29351 13123 0,'18'0'16,"-1"0"-1,1 0 1,17 0 15,-17-17-31,17 17 16,1-18-16,-19 18 16,18 0-1,-17-18-15,0 18 16,-1 0-16,1 0 15,0 0 1,-1 0-16,19 0 16,-19 0-1,1 0-15,-1 0 16,-17-17-16,36 17 16,-19 0-1,1 0 1</inkml:trace>
  <inkml:trace contextRef="#ctx0" brushRef="#br2" timeOffset="192394.36">29580 12876 0,'0'18'63,"0"0"-47,0-1-16,0 1 15,0 17-15,-17-17 16,17 0-16,0 17 15,0-18-15,0 1 16,0 0-16,0 17 16,0 0-1,0-17 1,0 0-16,0 17 16,0-18-1,0 1-15,0 0 16,0-1-1,0 1-15,0 0 16,0-1 0</inkml:trace>
  <inkml:trace contextRef="#ctx0" brushRef="#br2" timeOffset="-194422.28">30092 14676 0,'18'0'47,"-1"0"-32,1 0 48,-1 0-32,1 0-31,0 17 16,-1-17-16,1 18 15,0-18 1,-1 0 0,1 17-16,-36-17 156,1 0-141,-19 0 1,19 0 0,-19 0-16,19 0 15,-1 0 1,1 0 15,-1 0-15,0 0-1,1 0 1,-1 0 0,36 0 109,-1 0-47,1 0-63,0 0 48,-1 0-63,1 0 47,-1 0 0,1 0 15,0 0-46,-1 0 46,1 0-62,0 0 110,-1 0-95,1 0 79,0 0-31,-1 0 77</inkml:trace>
  <inkml:trace contextRef="#ctx0" brushRef="#br3" timeOffset="-181837.55">16969 12241 0,'0'0'0,"0"-35"0,0 0 16,0 0-16,0-18 16,0 0-1,0 0-15,17-18 16,-17 18-16,0-17 16,0-18-16,0 17 15,18 18-15,-18 18 16,18 0-16,-18 17 15,0-35-15,0 35 16,17 1-16,-17-1 16,0 0-16,0 1 15,18 34 32,-1 54-31,19-18-16,-1 35 15,0-17-15,1 17 16,-19-18-16,18 19 16,1 16-16,-1-34 15,0 17-15,-17-35 16,17 0-16,-17-18 16,-1 36-16,1-54 15,0 1-15,-18 0 16,-18-18 46,-17-18-46,17-17-16,-17 17 16,17-17-16,-17-18 15</inkml:trace>
  <inkml:trace contextRef="#ctx0" brushRef="#br3" timeOffset="-181422.25">17039 11942 0,'18'0'31,"-1"0"-15,1 0 15,0-18 0,17 0-31,-35 1 16,18 17-16,17-18 16,-17 18-16,-1 0 15,1-18-15,17 18 16</inkml:trace>
  <inkml:trace contextRef="#ctx0" brushRef="#br3" timeOffset="-180109.9">17762 11783 0,'-35'-18'94,"17"18"-94,1 0 16,-18-17-16,17 17 15,0 0-15,1 0 16,-1 0-16,0 0 16,1 0-16,17-18 15,0 36 173,0-1-188,0 18 15,0-17-15,17 0 16,-17 17-16,18-17 16,-18-1-16,18 1 15,-18 0 1,0-36 93,17 18-93,1-18-16,0 18 16,-1-17-1,1 17 1,-1 0-1,1 0-15,0 0 16,-1 0 0,1 17-16,17 19 31,-17-36-31,-18 17 16,18 1-16,-18-1 15,17 19-15,1-19 16,-18 1-16,17 0 15,-17-1-15,0 1 16,0 17 0,-17-17-1,-1-18 1,1 0-16,-1 17 16,0-17-16,-17 0 15,17 0-15,1 0 16,-19 0-16,19 0 15,-1 0-15,1 0 16,17-17-16,-18 17 16,0 0-16,1 0 78,-1 0-16,0 0-46</inkml:trace>
  <inkml:trace contextRef="#ctx0" brushRef="#br3" timeOffset="-179005.98">17286 11571 0,'0'0'0,"18"0"31,-1 0-15,1 18-1,0-18 16,-1 0 1,1 0-32,17 0 15,-17 0 1</inkml:trace>
  <inkml:trace contextRef="#ctx0" brushRef="#br3" timeOffset="-178190.25">17357 11642 0,'0'35'16,"0"-17"-1,0-1 1,17-17 171,1 0-124,0 0-63,-1 0 15,18 0-15,-17 0 16,17 0 0,-17 18 15</inkml:trace>
  <inkml:trace contextRef="#ctx0" brushRef="#br3" timeOffset="-149197.7">9102 12806 0,'17'0'0,"1"0"16,0 0-1,-1 0 1,1 0 0,0 0-1,-1 0 1,18 0-16,-17 0 16,17 0-1,-17 0-15,0 0 16,-1 0-16,1 0 15,0 0-15,-18-18 110</inkml:trace>
  <inkml:trace contextRef="#ctx0" brushRef="#br3" timeOffset="-148750.2">9260 12665 0,'0'17'62,"0"1"-46,0 17-16,0-17 16,0 0-16,18 34 15,-18-34-15,0 0 16,18-1-16,-18 19 16,0-19-16,0 1 15,0 0 1,0-1-1</inkml:trace>
  <inkml:trace contextRef="#ctx0" brushRef="#br3" timeOffset="-146918.18">12065 12823 0,'0'0'0,"18"0"0,-1 0 16,1 0-1,0 0-15,17 0 16,-18 0 0,36 0-16,-35 0 15,17 18-15,-17-18 16,0 0-16,-1 18 15,1-18-15,-1 17 32,1-17-17</inkml:trace>
  <inkml:trace contextRef="#ctx0" brushRef="#br3" timeOffset="-146358.28">12224 12665 0,'0'17'63,"0"36"-48,0-17 1,0-19-16,0 18 15,0-17-15,0 17 16,0-17-16,0 0 16,0 17-16,0-17 15,0-1-15,0 1 16,0 0-16,0-1 16,17 1 93</inkml:trace>
  <inkml:trace contextRef="#ctx0" brushRef="#br3" timeOffset="-140558.58">15769 13423 0,'18'0'31,"-1"0"32,19 0-48,-19 0 1,19 0 0,-19 0-16,1 0 15,17 0-15,0 0 16,-17 0 0,17 0-1,-35-17-15,18 17 16,0 0-16,-1 0 15,1 0-15,17 0 16,-17 0 0,-1 0-1,1 0-15,0 0 16,17 0 0,-17 0-1,-1 0 16</inkml:trace>
  <inkml:trace contextRef="#ctx0" brushRef="#br3" timeOffset="-138222.17">19685 13353 0,'18'0'32,"-1"17"-17,19-17 1,-19 18-16,18 17 15,1-17-15,17 17 16,-18-17-16,0-1 16,36 19-16,-54-36 15,1 0-15,17 0 16,-17 0-16,17 0 16,-17 0-1</inkml:trace>
  <inkml:trace contextRef="#ctx0" brushRef="#br3" timeOffset="-137734.12">19861 13212 0,'0'35'62,"0"-18"-46,18 19-16,0-1 15,-18-17-15,0 17 16,17 0-16,1-17 16,-18-1-16,18 1 15,-1 0-15,-17-1 16,0 1-16,0 0 15,18-18 1,-18 17 0,17 1 15</inkml:trace>
  <inkml:trace contextRef="#ctx0" brushRef="#br3" timeOffset="-136662.17">23971 13441 0,'18'0'31,"0"17"-31,-1-17 16,18 0-16,1 0 15,-19 0-15,54 0 16,-1 0-16,-17 0 15,-35 18-15,35-18 16,-35 18-16,-1-18 16,1 0-1</inkml:trace>
  <inkml:trace contextRef="#ctx0" brushRef="#br3" timeOffset="-136166.15">24218 13353 0,'-17'0'47,"-1"17"-31,0 1-16,18 17 16,-17 18-16,17-35 15,0 17-15,0-17 16,0 17-16,0 18 15,35-18-15,-17-17 16,-18 17-16,17 0 16,1-17-1,-18 17-15,17-35 16,-17 18-16,0 0 16,18-1-1,-18 1-15,18-18 16</inkml:trace>
  <inkml:trace contextRef="#ctx0" brushRef="#br3" timeOffset="-133430.16">26670 13547 0,'18'0'32,"-1"0"30,1 0-46,0 0-1,-1 0 17,1 0-32,-1 0 15,36 0-15,0 0 16,0 0-16,-17 0 16,-1 0-1,-18 0-15,1 0 16,17 0-16,-17 0 15</inkml:trace>
  <inkml:trace contextRef="#ctx0" brushRef="#br3" timeOffset="-132854.16">26846 13353 0,'18'70'31,"0"-35"-31,17 1 0,-17-19 16,17 19-16,-17-19 15,-1 19-15,18-19 16,-17 1-16,0 17 15,-1-17-15,1 17 16,0-17-16,-18-1 16,17 1-1,-17 0 1</inkml:trace>
  <inkml:trace contextRef="#ctx0" brushRef="#br3" timeOffset="-122173.65">28875 12577 0,'17'0'0,"1"0"31,0 0-15,-1 0 0,1 0-16,0 0 15,17 0 1,-35 17 0,35-17-16,-17 18 15,17-18-15,-17 0 16,-1 0-16,1 0 15,0 0-15,-1 0 16,1 0-16,0 0 16,-1 0-16,19 0 15,-19 0-15,1 0 16,-1 0-16,1 0 16,0 0-1,-1 0-15,19 0 16,-36-18-1,17 18 1,1 0-16,0 0 31,-1 0-31,1 0 32,0 0-17,-1 0 16,1 0-31,-1 0 32,-17-17-17,18 17 1,0 0 31,-1 0-47,1 0 47,-18-18-47,18 18 31,-1 0-15,1 0 46,0 0 63,-1 0-78,1 0 0,-1 0 31,1 0 47</inkml:trace>
  <inkml:trace contextRef="#ctx0" brushRef="#br3" timeOffset="-115414.12">4921 13229 0,'0'-17'15,"-17"-1"-15,-1 18 16,0 0-16,1-18 16,-1 18-16,0-35 15,1 35 1,-1-35-16,0 35 16,-17-18-16,18 0 15,-1-17-15,-17 18 16,17-1-16,-17 0 15,17 1-15,-17-1 16,0 0-16,-1-17 16,1 35-16,0-18 15,-1 1-15,-52-1 16,71 18-16,-54-18 16,18 1-16,-17-1 15,-1 1-15,36 17 16,-1-18-16,-16 0 15,16 18-15,19 0 16,-36-17-16,17 17 16,19 0-16,-18 0 15,-1 0-15,1 0 16,0 17-16,-1-17 16,19 18-16,-19-18 15,19 18-15,-1-1 16,-35-17-1,18 18-15,0-1 16,17-17-16,-35 0 16,36 36-16,-1-36 15,-17 17-15,17-17 16,0 36-16,-35-36 16,18 17-16,0 19 15,0-36-15,-1 35 16,1-17-16,0 17 15,-18-18-15,0 19 16,18-19-16,-1 19 16,19-19-16,-36 19 15,35-19-15,-17 18 16,17-17 0,-17 0-16,17 17 15,1-35-15,17 35 16,-36 18-16,19-35 15,17 17-15,-18 0 16,1 18-16,17-17 16,0-1-16,0 0 15,0 0-15,0-17 16,0 35 0,0-18-16,0 1 0,0-1 15,17 0 1,-17 0-16,18 18 15,-1-17-15,-17-1 16,36 0-16,-19 18 16,-17-35-16,36 35 15,-19-18-15,1 53 16,17-35-16,0 0 16,1 35-16,-19-35 15,72 35-15,-36-35 16,-36 0-16,36 0 15,-35-18-15,17 0 16,0 18-16,-17-35 16,17 17-16,-17-17 15,-1-18-15,1 35 16,0-17-16,17 17 16,-17-17-16,17-1 15,0 19-15,-17-19 16,35 19-16,-18-1 15,18 0-15,0-17 16,0 17-16,-18-17 16,36 17-1,17 0-15,-35 1 16,35-19-16,-53-17 16,18 18-16,0 0 15,0-18-15,0 0 16,-18 0-16,18 0 15,-35 0-15,17 0 16,18-36-16,-35 19 16,17-1-16,0-17 15,-17 17-15,17 0 16,-17-17-16,-1 17 16,19-17-16,-19 18 15,1-1-15,-1-17 16,19 17-16,-19-17 15,19 17-15,-19-17 16,1 17-16,0 1 16,-1-19-16,1 19 15,17-19-15,-17 1 16,-1 17-16,1-17 16,0 0-16,17 17 15,-35-17-15,18 17 16,-1 1-1,-17-19-15,0 19 0,18-19 16,0 1 0,-18 18-16,0-1 15,0 0-15,17-35 16,-17 36-16,18-1 16,-18-17-16,0 17 15,17 1-15,1-19 16,-18 19-16,0-1 15,18-17-15,-18 17 16,17 0-16,1-17 16,-18 18-16,0-19 15,18 1-15,-1 17 16,-17 1-16,0-19 16,18 19-16,-18-1 15,0-17-15,18 17 16,-18 1-16,0-1 15,0-17-15,0 17 16,0 0-16,0 1 16,0-1-16,0 0 15,0-17-15,0 18 16,0-1-16,0 0 16,0-17-16,-18 17 15,18-17 1,-18 17-16,1 1 15,-1-19-15,-17 19 16,17-18-16,0 17 16,1 0-16,-1 1 15,1 17 1,-1-18 0,0 0-16,1 18 15,-1 0 1,0 0-1,1 0-15,-1-17 16</inkml:trace>
  <inkml:trace contextRef="#ctx0" brushRef="#br3" timeOffset="-112614.12">16969 13353 0,'0'0'0,"-18"-18"0,18 0 16,-35 18-16,17-35 15,0 17-15,-17 18 16,0-35-16,0 35 16,-18-35-16,0 17 15,0 18-15,0-35 16,0 0-16,-35-1 16,35 36-16,0-35 15,-18 18-15,-17-19 16,35 36-16,-17-17 15,-18-1-15,35 0 16,17 18-16,-17-17 16,1 17-1,16 0-15,19 0 16,-19 0-16,1 0 16,0 0-16,17 0 15,-17 0-15,0 0 16,-18 17-16,0 1 15,0 0-15,0-1 16,18 1-16,-18 17 16,35 0-16,-17-35 15,17 36-15,-17-19 16,17 1-16,1 0 16,-19 17-16,19-17 15,-19-1-15,19 18 16,-19-17-16,1 17 15,18-17-15,-19 17 16,1-17-16,17 17 16,-17-17-16,35-1 15,-35 1-15,17-18 16,1 35-16,-1-17 16,0 17-16,1-17 15,-1 0-15,0 17 16,1-18-1,-1 19-15,18-19 16,0 1-16,0 17 16,-35-17-16,35 0 15,0 17-15,-18-35 16,1 18-16,17 17 16,-18-18-16,0 1 15,18 17-15,-17-17 16,17 17-16,-18-17 15,18 0-15,0-1 16,0 18-16,0 18 16,18-35-16,-18 0 15,17 35-15,1-18 16,0 0-16,17 0 16,-18 18-16,19-35 15,-19 0-15,1 17 16,0-17-16,17 17 15,-17-18-15,17 19 16,-18-1-16,19-17 16,34 17-16,-52 0 15,17 0-15,0-17 16,1 0-16,17 17 16,17 0-1,1 1-15,-36-19 16,18 18-16,18-35 15,-1 36-15,-35-1 16,18-35-16,18 35 16,-1-17-16,-34 0 15,-1-18-15,0 0 16,1 17-16,16-17 16,-34 18-16,17-18 15,18 18-15,-35-18 16,17 0-16,0 0 15,1 0-15,17 0 16,0 0-16,17 0 16,1 0-16,17 0 15,-18 0-15,1 0 16,0 0-16,-19 0 16,-16 0-16,17 0 15,-18 0-15,18 0 16,0 0-16,-18 0 15,18-18-15,-18 18 16,1-18-16,-1 18 16,0 0-1,0-17-15,1-1 16,-19 18-16,19-18 16,-19 1-16,18-1 15,-17 0-15,0 1 16,-1-1-16,1 0 15,17-17-15,-17 18 16,0-1-16,17-17 16,-18 17-16,1-17 15,0 17-15,17-17 16,-17 17-16,-18 1 16,35-19-16,-35 19 15,18-1-15,-1-17 16,-17 17-16,18-17 15,0 17-15,-1 1 16,1-19-16,-1 19 16,-17-1-16,0-17 15,0 17-15,0 0 16,0-17-16,-17-35 16,-1 52-16,-17-17 15,17-18-15,-17 17 16,17 19-1,-17-18-15,35 17 16,-35-17-16,17 17 16,0 0-16,18 1 15,-35-1-15,18-17 16,-1 17-16,0 1 16,1-19-16,-19 19 15,36-1-15,-17 0 16,-1 1-16,-17-19 15,17 19-15,18-1 16,-35 0-16,17 1 16,-17-1-16,0-17 15,17 35-15,-17-35 16,17 17-16,-17 0 16,0 1-16,17-1 15,-17-17-15,-1 35 16,-16-35-16,-1 17 15,-18-17-15,-17 35 16,35-18-16,18 0 16,17 18-16,0 0 15,1 0-15</inkml:trace>
  <inkml:trace contextRef="#ctx0" brushRef="#br3" timeOffset="-108174.11">30745 13106 0,'0'0'0,"0"-18"16,-18-17-16,0 17 16,18 1-16,-17-19 15,-1 1 1,18 17-16,-18 1 15,1-1-15,-1 0 16,0-17-16,-17 17 16,18 1-16,-19-1 15,19-17-15,-1 17 16,-17 1-16,17-1 16,0 18-16,-17-18 15,18 1-15,-19-1 16,19 0-1,-1 18-15,-17-17 0,17 17 16,0-18 0,-17 18-16,17-17 15,1-1-15,-18 18 16,-1-18 0,19 18-16,-1-17 15,0 17-15,-17 0 16,17-36-16,-17 36 15,-35-17-15,17-19 16,17 36-16,1-17 16,18 17-16,-19-18 15,19 18-15,-1 0 16,0 0-16,-17 0 16,17 0-1,-34 0-15,16 0 16,19 0-16,-54 0 15,36-18-15,-18 18 16,35 0-16,-35 0 16,18 0-16,-18 36 15,-17-19-15,34-17 16,1 18-16,-36 17 16,18-35-1,1 18-15,-1-18 16,17 0-16,-17 18 15,36-18-15,-1 17 16,-17-17-16,17 0 16,1 36-16,-19-19 15,19-17-15,-1 35 16,0-17-16,-17 0 16,35 17-16,-17-17 15,-1 17-15,-17-17 16,17-1-16,0 18 15,1 1-15,-1-1 16,0 0-16,18-17 16,-17 17-16,-1 1 15,18-1-15,-17 0 16,17-17-16,0 17 16,0 0-16,0 1 15,-18-1-15,18 0 16,0 18-16,-18-18 15,18 1-15,-17 34 16,17-35-16,0-17 16,0 35-1,-18 0-15,0-18 16,18 0-16,0 18 16,0-17-16,0-1 15,0-17-15,0 17 16,0 0-16,0-17 15,0-1-15,18 19 16,-18-19-16,0 19 16,18-1-16,-18-18 15,17 1-15,-17 17 16,0-17 0,0 17-16,0-17 15,18 0-15,-18-1 16,0 19-16,0-19 15,0 1-15,0 17 16,18-17-16,-18-1 16,0 1-16,17-18 15,-17 35-15,0-17 16,0 0-16,0-1 16,0 18-16,18-17 15,-18 0-15,17 17 16,1-17-16,0 17 15,17 0 1,-35-17 0,18 17-16,17-17 15,-35 17-15,35-17 16,-35-1-16,35 1 16,-17 0-16,0 17 15,-1-35-15,19 35 16,-19-17-16,19-1 15,-19 1-15,54 17 16,-18-17-16,0-18 16,17 18-16,1-1 15,-18-17-15,17 18 16,18-18-16,1 0 16,-19 0-16,1 18 15,17-18-15,-18 0 16,72 0-16,-72 0 15,1 17-15,-18-17 16,-1 0-16,-16 0 16,-1 0-16,0 0 15,-17 0-15,0-17 16,17 17-16,-18-18 16,19 0-1,-19 18-15,1-17 16,17-1-16,-17 0 15,0 1-15,17-1 16,-17-17-16,17 17 16,-18-17-16,19 17 15,-36 1-15,35-19 16,-17 1 0,-1 17-16,19-17 15,-19 17 1,-17-17-16,18 18 15,17-1-15,-35-17 16,0 17-16,35-17 16,-35-1-16,0 19 15,36-1-15,-19-17 16,1 17-16,0-17 16,-18 17-16,17 1 15,-17-19-15,18 19 16,-18-1-16,0-17 15,18 17-15,-18 1 16,0-19-16,0 19 16,0-1-1,0 0-15,0-17 16,17 17-16,-17 1 16,0-18-16,0 17 15,0 0-15,0-17 16,0 17-16,0 1 15,0-1-15,0 0 16,0 1-16,0-1 16,-17-17-16,17 17 15,-18 1-15,18-19 16,-18 19-16,18-1 16,0-17-16,-17 17 15,-1-17-15,18 17 16,0 1-1,0-19 1,0 19 0,-18-1-16,18 0 15,0-17 1,0 17 0,0 1-16,-17 17 15,17-18-15,0 1 16,0-19-1,0 19 1,-18 17 0,18-36-16,0 19 15,0-1 1,0 0 0,-18 1-16,1-1 15,17 1 1,0-1-1,-18 0 1,18 1 0,0-19-1,0 19 1,0-1 15,-18 18-15,18-18-1,0 1 17,0-1-17,0 1 32,0-1-31,0 0 31,0 1 0,-17 17-32,17-18 1,0 0 15,0 1 16,-18 17-31,18-18-1,-17 18 126,-1 0-141,0 0 15</inkml:trace>
  <inkml:trace contextRef="#ctx0" brushRef="#br4" timeOffset="-61998.31">28116 15540 0,'0'0'0,"-17"-18"15,-1 18 1,0 0 0,1-17-1,-1 17 16,-17 35 63,17 0-94,-17 0 16,17 36-16,-17-18 15,17-18-15,-17 0 16,18 1-16,-19-1 16,19 0-16,-19-17 15,36 0-15,-35 17 16,17-18-16,18 1 16,-17 0-16,17-1 31</inkml:trace>
  <inkml:trace contextRef="#ctx0" brushRef="#br4" timeOffset="-61454.02">28116 15434 0,'36'35'31,"-1"-17"-31,-17 17 0,17 1 16,-17-1-16,17 0 15,-18 0-15,19-17 16,-19 35 0,19-18-16,-36-17 15,35 35-15,-35-36 16,18 1-16,-18 17 15,17-35-15,-17 18 16,0 0 0</inkml:trace>
  <inkml:trace contextRef="#ctx0" brushRef="#br4" timeOffset="-61021.67">27764 15787 0,'17'0'31,"1"0"-31,0 0 15,-1 0-15,1 0 16,-1 0-16,19 0 16,-19 0-16,1 0 15,53 0-15,-36 0 16,18 0-16,-18 0 16,0 0-16,-17 0 15,17 0-15,-17 0 16,17 0-1,-17-18 1,-1 18-16,19-17 16</inkml:trace>
  <inkml:trace contextRef="#ctx0" brushRef="#br4" timeOffset="-60685.87">29016 15752 0,'0'0'0,"18"0"62,-1 0-46,1-18-16,0 18 16,17 0-16,-18-18 15,1 18-15,0-17 16,-1 17 0,-17-18-1</inkml:trace>
  <inkml:trace contextRef="#ctx0" brushRef="#br4" timeOffset="-60325.66">29016 15963 0,'18'-35'31,"17"17"-16,-17 18 1,-1-17-16,18 17 16,1-18-16,-1 0 15,-17 18-15,17 0 16,-17 0-16,-1-17 16,18-1-16,-17 18 15</inkml:trace>
  <inkml:trace contextRef="#ctx0" brushRef="#br4" timeOffset="-58462.1">29916 15610 0,'-18'-17'16,"0"17"0,1 0-16,-1 0 15,-17 0-15,17-18 16,0 18-16,-17 0 15,18 0 1,-1 0 0,0 0-16,1 0 15,-1 0 1,0 0 46,18 18 63,0 17-109,0-17 0,0-1-1,0 1-15,0 0 16,0-1 31,0 1 0,18-18 78,0 0-110,-1 0-15,1 0 16,0 0 0,-1 0-1,1 0-15,-1 0 16,1 0-1,0 0 48,-1 0-32,1 18 0,-18-1-15,18 1 0,-18-1 15,0 1 0,0 17-15,0-17 15,0 0-15,0-1-16,0 1 15,0 0 17,-18-18-1,0 17-16,1 1 17,-1-18-17,0 0 1,1 0 0,-1 0 15,-17 0-16,17 0 17,1 0-17,-1 0-15,0 0 32,1 0-1,-1 0 16</inkml:trace>
  <inkml:trace contextRef="#ctx0" brushRef="#br4" timeOffset="-51461.99">27199 14834 0,'18'0'110,"-1"-17"-79,1 17-15,-18-18 30,-18 18 126,1 0-125,17 18-16,-18-18-31,18 17 47,18-17 31,-18 18-78,17-18 16,1 18 0,0-18-1,-1 0 1,-17-18 31,0 0-16,0 1 32,-17 17-1,-1 0-15,0 0-16,18 17 16,0 1-16,18 0 1,0-18-17,-18-18 79,-18 18-63</inkml:trace>
  <inkml:trace contextRef="#ctx0" brushRef="#br4" timeOffset="-50077.65">24271 14728 0,'0'0'0,"-35"0"15,17 0 17,1 0-1,17 18 94,17-18-125,1 0 31,-1 0-15,-17-18-1,0 1 1,-35 17 78,18 0-79,-1 0 17,0 0-32,18 17 15,0 1 110,-17-18-15,-1 0-95</inkml:trace>
  <inkml:trace contextRef="#ctx0" brushRef="#br4" timeOffset="-48605.37">20585 14799 0,'0'0'0,"-18"0"47,53 0 109,-17 0-140,0 0-16,-36-18 78,0 1-62,1 17-16,-1 0 15,18-18 1,-18 18-16,1 0 16,-1 0-1,18 18 32,0-1 0,-18-34 47,1 17-79,17-18-15,-36 18 16</inkml:trace>
  <inkml:trace contextRef="#ctx0" brushRef="#br4" timeOffset="-39109.97">20320 14693 0,'0'0'0,"18"0"0,-18 18 15,17-1-15,1-17 16,0 36-16,17-36 16,-18 17-16,1-17 15,0 18-15,-18 0 16,35-18-16,-17 17 15,-1-17-15,19 18 16,-19-18-16,1 0 16,0 0-16,-1 0 15,1 0-15,17 0 16,-17 0-16,-1 0 16,19 0-16,-19-18 15,1 18 1,0 0-16,-1 0 15,1-17-15,-1 17 16,1 0-16,0-18 16,-1 0-1,1 18-15,0 0 16,-1-35-16,19 17 31,-19 18-31,1-35 16,-1 35-16,1-35 15,17 17-15,-17 1 16,17-1-16,-35 0 16,18 18-16,17-35 15,-17 17-15,17 1 16,-17-1-16,-1-17 16,1 17-16,0 1 15,17-1-15,-17-17 16,17 17-16,-35 0 15,0 1-15,35-1 16,-35-17-16,18 17 16,-1 1-16,-17-19 15,18 19-15,0-1 16,-1-17-16,1 17 16,0-17-16,-18 17 15,0-17 1,0 17-16,0 1 15,0-1-15,0 0 16,0 1-16,-18 17 16,18-18-16,-18 18 15,18-35 1,-53 35 0,53-18-16,-17 18 15,-1-17-15,1-1 16,-1 18-16,0-18 15,1 1-15,-19 17 16,19 0 0,-1-18-16,-17 18 0,17-18 15,0 18-15,-17 0 16,18 0-16,-1-17 16,0 17-16,1 0 15,-1-18-15,-17 18 16,17 0-16,0 0 15,-17 0-15,18 0 16,-1 0-16,-17 0 16,-1 0-16,19 0 15,-1 0-15,0 0 16,1 0-16,-1 0 16,1 0-1,-19 0-15,19 0 0,-1 0 16,-17 0-1,17 0-15,0 18 16,-17-18-16,18 17 16,-1 1-16,-17-18 15,17 0-15,0 18 16,-17-1-16,17-17 16,-17 18-16,17-18 15,1 18-15,-1-18 16,-17 17-16,0-17 15,17 18 1,0-18 0,18 17-1,-17-17 1,-1 18-16,18 0 16,-18-1-1,18 1-15,-17 0 16,-1-18-16,18 17 15,-17-17 1,17 18-16,-18 17 16,0-17 15,1-18-15,17 17-16,0 1 15,-18 0-15,18-1 16,-18 1-1,1 0-15,17-1 16,0 1-16,-18-18 16,18 35-16,0-17 15,0 17 1,-18-35-16,18 18 16,0-1-16,0 19 15,0-19 1,0 1-16,0 17 15,0-17-15,0 17 16,0-17 0,0-1-1,0 1 1,0 0-16,18-1 16,0 1-16,-1-18 15,-17 18-15,18-1 16,0 1-16,17 17 31,-17-17-15,-1-1 77</inkml:trace>
  <inkml:trace contextRef="#ctx0" brushRef="#br4" timeOffset="-36229.47">23918 14764 0,'0'0'0,"18"0"31,0 0-31,-1 0 16,1 0 0,0 0-16,-1 0 15,1 0 1,-1 0-16,1 0 16,0 0-16,17 0 15,-17 0-15,-1 0 16,1 0-16,0 0 15,-1 0-15,18-18 16,-17 0-16,0 18 16,35-17-1,-36-1-15,1 18 16,0 0-16,-1 0 16,1-17-16,0-1 15,-1 18-15,18 0 16,-17 0-16,0-18 15,17 1-15,-17 17 16,-1-36-16,19 19 16,-19-1-1,1-17 1,17 17-16,-17 1 16,-1-1-16,-17 0 15,18 18-15,0-35 16,-1 35-16,1-35 15,0 17 1,-1-17-16,-17 17 16,18 1-16,-18-1 15,0 0-15,17 1 16,1-1-16,-18 0 16,0-17-16,18 17 15,-18 1-15,0-1 16,17 18-16,-17-35 15,0 17-15,0 1 16,0-1-16,0-17 16,-17-1-1,-1 19 1,0-19-16,1 36 16,-1-35-16,-17 35 15,35-35-15,-35 35 16,17-18-1,0 18-15,1-17 16,-19 17 0,19-18-16,-1 0 15,-17 18-15,17 0 16,1 0-16,-1 0 16,0-17-16,-17 17 15,17 0-15,-17 0 16,0 0-16,-18 0 15,35 0-15,-52 0 16,17 0-16,18 17 16,17-17-16,0 0 15,-17 18-15,17-18 16,-17 0 0,17 0-1,1 18-15,-1-1 16,-17 1-16,17 17 15,-17-17-15,17-1 16,-17 19-16,17-19 16,1 19-16,-19-19 15,19 19-15,-18-36 16,35 35-16,-36-35 16,36 17-16,-17-17 31,17 36-31,0-19 15,0 19 1,0-19-16,0 1 16,0 17-16,0-17 15,0 0-15,0 17 16,17-18-16,-17 1 16,0 17-16,0-17 15,0 0-15,18-1 16,0 1-16,-18 0 15,17 17-15,-17-18 16,18 1-16,-18 17 16,17-17-16,1 0 15,-18-1-15,18-17 16,-18 18-16,17 0 16,-17-1-1</inkml:trace>
  <inkml:trace contextRef="#ctx0" brushRef="#br4" timeOffset="-33429.96">27023 14781 0,'17'0'47,"-17"18"-31,18-18-1,17 0 1,-17 0-16,0 0 16,17 0-16,-17-18 15,-1 18-15,18 0 16,-17-17-1,0-1-15,-1 18 16,1-18 0,0 1-1,-1-1-15,1 18 16,-18-17-16,18 17 16,-1-18-16,1 0 15,-1 18 1,1 0-16,0-17 15,17-1 1,-17 18-16,-1-18 16,19 18-16,-19 0 15,1-17-15,17-1 16,-17 18-16,-1-35 16,19 35-16,-19 0 15,1-18-15,17 1 16,-17-1-16,17 18 15,-35-18-15,18 1 16,17-1-16,-17 0 16,-1 18-1,-17-35-15,18 35 16,-18-18-16,0 1 16,18-1-16,-18 1 31,17 17-31,-17-18 15,18 0-15,-18 1 16,0-19 0,0 19-1,18-1-15,-18 0 16,0 1 0,0-1-16,0 0 15,0 1-15,0-1 16,0 1-1,-18 17-15,0-18 16,1 18 0,17-35-1,-18 17-15,0 18 16,18-18-16,-17 18 16,17-17-16,-18 17 15,0-18 1,1 0-1,-1 18-15,1-17 16,-1 17-16,0-35 16,1 35-16,-1 0 15,0-18-15,1 0 16,-1 18 0,0 0-16,-17-17 15,17 17-15,1-18 16,-18 18-16,17 0 15,0-18-15,-17 18 16,17 0-16,1-17 16,-19 17-16,19 0 15,-1 0-15,-17 0 16,17 0-16,-17 0 16,17 0-16,-17 0 15,17 0-15,1 0 16,-1 0-16,-17 0 15,17 0-15,1 0 16,-19 17-16,19-17 16,-1 0-16,0 0 15,-17 18-15,35 0 16,-35-18-16,17 17 16,1 1-1,17 0 1,-18-18-1,0 17-15,1-17 16,17 18 0,0-1-1,0 1 1,-18-18-16,0 18 16,18-1-16,0 1 15,-17 17-15,17-17 16,0 17-1,-18-35-15,18 18 16,-18-18-16,18 35 16,0-17-1,0-1-15,0 1 16,0 0-16,-17-1 16,17 1-16,0 0 15,0 17 1,0-17-16,0-1 15,0 1-15,0-1 16,0 1 0,0 0-1,0-1 1,17-17-16,-17 18 16,18-18-16,-18 18 15,0-1-15,18 1 31,-18 0-31,17-1 16,1 1 0,-18-1-1,18-17-15,-18 18 16,17-18-16,-17 18 16,36 17-1,-36-17 1,17-18-16,1 17 15,0-17 1,-1 18 0,-17 0-16,18-18 15,-1 17 1,1-17 0,0 0 171</inkml:trace>
  <inkml:trace contextRef="#ctx0" brushRef="#br4" timeOffset="-26781.94">18538 15946 0,'-35'0'47,"-18"0"-31,-17 0-1,52 0-15,-35 17 16,0 1-16,18-18 15,0 0-15,17 0 16,-17 0-16,0 0 16,17 0-1,0 0-15,1 0 32,17 17 14,-18 1-14,18 0-32,0-1 15,0 1 1,18 0-16,-18-1 16,17 19-16,1-19 15,-18 1-15,0-1 16,18 19-1,-1-36 95,18-18-95,18-17-15,-35 17 16,0 18-16,17 0 16,0 0-16,-17 0 15,-1 0-15,1 0 16,0 0-16,17 0 16,-17 0-1,-1 0 1,1 18-16,17-1 15,-35 19-15,18-19 16,-1 19-16,-17-19 16,0 1-16,0 17 15,0-17 1,-17 17-16,-18-35 16,-1 18-16,1-1 15,17 1-15,-35-18 16,1 0-1,34 0-15,0 0 16,1 0-16,-1-18 16,0 18-16,1 0 15</inkml:trace>
  <inkml:trace contextRef="#ctx0" brushRef="#br4" timeOffset="-26333.33">18697 16387 0,'35'0'15,"-35"17"1,0 1-16,0 17 16,0-17-16,0 17 15,0 0-15,0-17 16,-17 0-16,17-1 15,0 18 1,0-70 47,17-18-48</inkml:trace>
  <inkml:trace contextRef="#ctx0" brushRef="#br4" timeOffset="-25205.94">19456 15875 0,'0'0'0,"-36"-18"0,19 1 15,17-1 16,-35 18-31,17 0 16,0-18 0,1 18-16,-1 0 15,-17 0 1,17 0-16,0 18 16,-35 17-16,36-17 15,-18 17-15,-1-17 16,19 17-16,-1-17 15,0-1-15,1 19 16,17-1 0,0-17-1,0-1-15,0 1 16,0 0-16,0-1 16,0 1-16,0-1 15,0 1-15,0 0 16,17-1-16,-17 1 15,18 0-15,0-18 16,-1 17-16,1-17 16,0 18-16,-1-18 15,18 0-15,-17 0 16,17 0 0,-17 0-16,35-18 15,-18-17 1,-35 0-1,0 17 1,18-17-16,-18 17 16,0 1-16,0-19 15,0 19-15,0-1 16,0 0-16,0-17 16,-18 17-1,18 1 1,-17 17-16,-1-35 15,0 35 1,1-18-16,-1 0 16,0 18-16,1 0 15,-19-17-15,19 17 16,-1 0-16,1 0 16,-19 0-16,19 0 15,-1 0-15,-17 0 16,17 35-16,0-35 15,1 18-15,-1-1 16,1 1 0,17-1-1,0 1 32</inkml:trace>
  <inkml:trace contextRef="#ctx0" brushRef="#br4" timeOffset="-23253.93">19703 16298 0,'0'18'46,"0"0"-30,0 17 0,0-17-16,0-1 15,0 1-15,17-1 16,-17 1-16,0 0 16,0-1-1</inkml:trace>
  <inkml:trace contextRef="#ctx0" brushRef="#br4" timeOffset="-22573.3">19950 15646 0,'35'0'47,"-18"0"-31,1 0-16,17 0 15,18 0-15,18 17 16,-53-17-16,-1 0 16,1 0-16,-1 0 15,1 36 63,-18-1-62,0 18-16,0 0 16,0-36-16,-18 36 15,18-35-15,-17 35 16,-1-18-16,18-17 15,0 17-15,-17 0 16,17-17-16,0 0 16,0-1-16</inkml:trace>
  <inkml:trace contextRef="#ctx0" brushRef="#br4" timeOffset="-22165.32">20073 15998 0,'35'0'31,"1"0"-31,-19 0 15,36 0-15,-18 0 16,18 0-16,-17 0 16,-19 0-16,1 0 15,0 0 1,-1 0 0,1 0-1,-1 0 1,-17 18-1,36 0-15,-19-1 16</inkml:trace>
  <inkml:trace contextRef="#ctx0" brushRef="#br4" timeOffset="-21798.26">20638 16316 0,'0'0'0,"0"18"16,17 17-1,-17-17-15,18 34 16,-18-34-16,0 0 16,17 17-16,-17-17 15,0-1 1,0 1-16</inkml:trace>
  <inkml:trace contextRef="#ctx0" brushRef="#br4" timeOffset="-20525.93">21202 16051 0,'0'0'0,"35"-17"0,0 17 15,-17-18 1,0 18-16,17-18 16,-17 18-16,-1-17 15,19-1-15,-36 1 16,17 17-16,1-18 16,-18 0-16,0 1 15,0-1-15,0 0 16,0 1-16,0-1 15,0 0-15,-18 1 16,1-18 0,-1 35-16,0-18 15,1 18-15,-1 0 16,0-18-16,-17 1 16,17 17-16,1-18 15,-1 18 1,1 0-16,-1 0 15,0 0-15,1 0 16,-1 0-16,0 0 16,1 0 15,17 18-31,-18-1 16,18 1-16,0 0 15,18-1-15,-18 1 16,17 17-16,19-17 15,-19-1-15,1 19 16,17-19-16,-17 19 16,17-36-16,-17 35 15,-1-18-15,1 19 16,17-19-16,-35 1 16,36 0-16,-19 17 15,1-17-15,-18-1 16,35 18-16,-17-17 15,-1 17-15,1-17 16,-18 0 0,18-1-16,-18 1 15,0 0 1,0-1-16,0 1 31,0 0-31,0-1 47,-18-17-31,0 0-16,-17 0 15,18 0-15,-1 0 16,0 0-16,-17 0 16,17 0-1,1 0-15,-1-17 16,0 17-16,18-18 15,-17 0-15,-1 1 16,0 17-16,18-36 16,0 19-16,0-1 15,-17 0-15,17 1 16,0-1-16,0 0 16,0 1-1,0-18 1,0 17-1,0 0 1,0 1 15,0-1-15,17 18 0,1-18-1,-18 1 1,18 17-1,-18-18-15,0 0 16</inkml:trace>
  <inkml:trace contextRef="#ctx0" brushRef="#br4" timeOffset="-17909.41">23707 15699 0,'0'17'16,"0"1"-1,17 0 17,1-18-1,0 0-16,-18-18 17,0 0-32,0 1 15,0-1 1,0 0 0,-18 1-16,0 17 15,1-36 1,-19 36-16,19 0 15,-1 0-15,-35 0 16,36 0 0,-1 0-16,0 0 0,-17 18 15,17-18 1,1 18-16,-1-1 16,-17 1-16,17 0 15,1-1-15,-1 19 16,0-19-16,18 1 15,0 17-15,0 0 16,0-17 0,0 17-16,0-17 47,18-18-32,-18 18-15,18-18 16,-18 17-16,17-17 15,1 0 1,-1 0 0,1 18-16,0-18 15,17 0 1,-17-18 0,17 18-1,-35-17-15,18 17 16,-1-36-1,-17 19 1,35-19-16,-35 1 16,18 17-1,-18-17 1,0 18 0,0-1 15,18 36 94,-18-1-110,0 1 1,0-1-16,0 1 16,0 0-16,0-1 15,0 1-15,0 0 16,0-1-16,0 1 16,0 0-1,0 17 1,0-18-16,0 19 15,0-19 1,-18 1-16,18 0 16,0-1-16,0 1 15,0 0 1,-18 17 0,18-18 15,0 1-16,0 0 1,0-1 0,0 1 15,-17-18-31,17 18 31,-18-18-31,1 0 16,-1 0-16,18 17 15,-18-17-15,1 0 32,-19 0-17,19 0 1,-19 0 0,19 0-16,-1 0 15,1 0 1,-1 0 15,0 0 16,1 0-47,17-17 16,-18 17-1,18-18 157</inkml:trace>
  <inkml:trace contextRef="#ctx0" brushRef="#br4" timeOffset="-10028.9">25224 14746 0,'17'53'31,"-17"-18"-31,36 1 16,-19 16-16,18-16 15,-17-1-15,-18-17 16,18 35-16,-1-36 16,-17 1-16,36 17 31,-36-17-15,17-18 30,19 0-30,-19 0 0,1-18-16,-1 18 15,1-35-15,17 35 16,-17 0-16,0-18 16,-1 18-16,1-17 15,0 17 1,-1 0-16,1 0 15,0 0-15,17 0 16,-18 0-16,1 0 16,0 0-16,-1 0 15,1 0-15,17 0 16,-17 0 0,0-18-1,-1 18-15,18 0 16,-17-18-16,17 18 15,-17-17-15,17 17 16,1 0 0,-19 0-16,18 0 15,-17 0-15,0 0 16,17 0-16,-17 0 16,-1 0-16,1 0 15,17 0-15,-17 0 16,17 0-1,-17 0-15,-1 0 16,19 0-16,-19 0 16,1 0-16,0 0 15,17 0-15,-17 0 16,-1 17-16,18-17 16,1 0-16,-1 36 15,0-36-15,1 0 16,16 17-16,-16 1 15,-19-18-15,1 0 16,17 0-16,-17 0 16,0 0-16,-1 0 15,1 0 1,0 0-16,-1 0 16,18 0-16,-17 0 15,0 0-15,17 0 16,-17 0-1,17-18 1,-17 18-16,-1 0 16,18 0-16,1-17 15,-1 17-15,-17 0 16,17 0-16,-35-18 16,18 18-16,17-18 15,-18 18-15,1 0 16,0 0-16,-1 0 15,1 0-15,17 0 16,1 0-16,-19 0 16,1 0-16,17 0 15,-17 0 1,-1 0 0,1 0-1,0 0 1,17 18-1,-17-18 1,-1 0 0,19 18 31,-19-1-32,1-17-15,-1 0 16,1 18-16,17-18 15,-17 0 48,17 0-16,-35-18-32,0 1 1,0-1-16,0 0 16,0 1-16,0-19 15,-17 19 1,17-1 0,0 0-16,0-17 15,0 18 1,-18-1-16,18 0 15,0 1-15,0-1 32,0 0 30,0 1 1,-18 17 30,1 0-77</inkml:trace>
  <inkml:trace contextRef="#ctx0" brushRef="#br4" timeOffset="-6974.29">24906 11465 0,'18'0'109,"-1"-17"-109,1 17 16,-18-18-16,0 0 15,0 1 17,-18-1-17,1 18 1,17-18-16,-18 18 16,0-17-16,-17 17 15,18-18 1,-1 18-1,0 0-15,1-17 16,-1 17-16,0 0 16,1 0-16,-1 0 15,0 17 1,1-17-16,-1 0 16,1 35-16,-1-35 15,0 18-15,18 0 16,-35-1-16,35 19 15,-18-19-15,1 1 16,17 0-16,0-1 16,-18 1-16,18-1 15,0 1 1,0 0-16,0-1 16,0 1-1,0 0 1,18-18-1,17 17 1,-17-17 0,-1 0-1,1 0-15,0 0 16,-1 0-16,1 0 16,-1 0-1,1-17-15,0-1 16,-1 18-16,1-18 15,17 1-15,-17 17 16,17-18-16,-17 0 16,-1 18-16,19-17 15,-19-1 1,-17 1-16,0-19 31,0 19-15,0-1-1,0 53 79,0 1-94,0-19 16,0 18-16,0-17 15,0 17-15,0-17 16,0 17 0,0-17-16,0 17 15,0-17-15,-17 0 16,17-1-16,0 18 16,0 1-1,-18-19-15,0 1 16,18 0-16,-35-1 15,35 1-15,-17-18 16,-19 35-16,19-35 16,-19 18-16,19-1 15,-1-17 1,0 0-16,-17 18 16,18-18-1,-19 0-15,19 0 16,-1 0-1</inkml:trace>
  <inkml:trace contextRef="#ctx0" brushRef="#br4" timeOffset="-6277.9">25400 11430 0,'18'18'32,"-1"-18"-17,1 17-15,0 1 16,-1 17-16,18-17 16,-17 17-1,35-17-15,-35-1 16,-1 1-16,19 0 15,-72-18 95,19 35-110,-19-17 15,19 17-15,-19-17 16,19 17-16,-1-18 16,-17 1-16,17 0 15,1-1-15,-1 19 16,18-19 0,0 1-16</inkml:trace>
  <inkml:trace contextRef="#ctx0" brushRef="#br4" timeOffset="-5253.67">26053 11624 0,'0'0'0,"17"0"16,19 0 15,-19 0-15,1 35-1,-1-35-15,36 18 16,-35 0-16,17-18 15,-17 0-15,17 0 16,0 0 0,-35-18-16,0 0 15,18-17-15,-18 17 16,0 1-16,0-19 16,0 19-16,0-1 15,0-17-15,0 17 16,0-17-1,0 17-15,0-17 16,-18 17 0,18 1-1,-17-1-15,-1 18 16,18-17 0,-17 17-16,17-18 15,-36 0-15,19 18 16,-1 0-16,0-17 15,-17 17 1,17 0 0,1 0-1,-1 0 1,1 17 0,17 1-1,0 0-15,0 17 16,-18-18-1,18 19-15,0-19 16,0 1-16,0 0 16,0 17-16,0-17 15,0-1-15,18 1 16,-1-1-16,-17 1 16,0 0-16,18-1 15,-1 1 1,-17 0-1,18-18 1,0 17 0,-1-17-1,1 0-15</inkml:trace>
  <inkml:trace contextRef="#ctx0" brushRef="#br4" timeOffset="-4549.89">26476 11501 0,'0'52'31,"18"-34"-15,-18 17-16,0-17 16,0 0-16,0-1 15,0 1-15,0 0 16,17 17-16,-17-17 16,0-1-16,0 1 15,0 17-15,0-17 16,18-1-16,-18 19 15,0-19-15,0 1 16,18 0-16,-18-1 16,-18 1-1,0-18-15,1 0 16,-1 0 0,-17 0-1,17 0-15,0 0 16,-17-18-16,17 1 15,1 17-15,-1-18 16,1 18-16,-19-18 16,36 1-16,-17 17 15,-1 0 32,0 0-47,18-18 16,-17 18-16,-1 0 15</inkml:trace>
  <inkml:trace contextRef="#ctx0" brushRef="#br4" timeOffset="11362.62">26211 10901 0,'-17'-71'47,"17"36"-32,0 17-15,0 1 16,0-1-16,0 0 15,0-17 1,0 18 0,0-1-1,0 0-15,17 18 110,19 18-95,-19 0-15,19 17 16,-19-18-16,1 19 16,-1-19-16,1 1 15,17 17-15,-17-17 16,-18 17-16,35-17 15,-17-1-15,0 1 16,-18 0-16,0-1 16</inkml:trace>
  <inkml:trace contextRef="#ctx0" brushRef="#br4" timeOffset="11890.14">26264 10760 0,'18'0'31,"0"0"-15,17 0 15,-18 0-31,1 17 16,17-17-16,-17 0 16,-18 18-16,18-18 15,-1 0-15</inkml:trace>
  <inkml:trace contextRef="#ctx0" brushRef="#br4" timeOffset="27146.17">26229 15117 0,'0'52'63,"0"19"-63,0 0 15,-18 34-15,18-16 16,0 16-16,0 19 16,0 17-16,0-35 15,18 17-15,-18-52 16,0 17-16,0-35 16,0 0-16,0-18 15,0-17-15,0-1 16,0 1-16,0 0 15,-18-18 48,-17-36-63,17 19 16,1-1-16,-18-17 15,17 17-15,-17-35 16,17 36-16,-17-1 15,17-17-15,0 35 16,18-36-16,-17 36 31,17-17-31,53 52 94,-18 36-94,0-18 16,1-18-16,16 35 15,-34-52-15,17 17 16,-17 1-16,17-19 16,-35 1-16,18-18 15,-18 18-15,18-18 31,-1-18 16,-17 0-47,35-17 16,-17 17-16,17-17 16,-35 17-16,36 1 15,-36-1-15,35 1 16,-17-1-1,-1 18 1</inkml:trace>
  <inkml:trace contextRef="#ctx0" brushRef="#br4" timeOffset="34922.18">25100 17339 0,'-18'0'94,"-17"0"-79,35 18-15,-17-1 16,17 1 0,-18 0-1,18 17 1,-18-18 0,18 1-1,0 0-15,0-1 16,0 1-1,0 0-15,0-1 16,0 19 0,18-19-1,-18 19-15,18-36 16,-1 35-16,1-35 16,-1 17-16,19 19 15,-19-19-15,1 1 16,17 0-16,-35-1 15,36 1-15,-19 0 16,19-18 0,-19 0-1,18 0-15,-17 0 16,0 0 0,-1 0-16,1 0 15,0-36-15,-1 19 16,-17-1-16,0-35 15,0 35-15,0 1 16,0-18-16,0 17 16,0 0-16,0 1 15,0-19-15,0 19 16,-17-1-16,17 0 16,0 1-16,0-19 15,0 19-15,0-18 16,-18 35-1,0-18-15,1 18 32,-1-18-17,0 1 32,-17 17-31,18 0-16,-1 0 31,18 35 0,-18-17-31,18-1 16,0 1-16,0 17 16,0-17 15,0-1 0</inkml:trace>
  <inkml:trace contextRef="#ctx0" brushRef="#br4" timeOffset="38642.21">27287 17604 0,'0'-18'31,"0"0"-31,0 1 16,-17-1-16,17 0 16,-18 18-16,0-17 15,1 17-15,17-18 16,-18 18-16,1-18 15,-1 18-15,0 0 16,1 0-16,-1-17 16,0 17-1,1 0 1,-1 0 0,0 0-16,1 0 31,17 17-31,-18 1 15,1 0-15,17 17 16,0-17-16,0-1 16,0 1-16,0 0 15,0-1-15,0 19 16,0-19-16,0 1 16,0 17-16,0-17 15,0-1-15,0 1 16,0 0-1,0-1-15,0 1 16,0 0 0,17-18-1,1 17-15,-18 1 16,17-18-16,1 17 16,0 1-1,17-18-15,-17 0 16,17 0-1,-17 0-15,-1 0 16,18 0-16,-17 0 16,0-18-16,-1 1 15,1-1-15,0 18 16,-18-35 0,17 17-16,1 1 15,-18-1-15,0 0 16,0 1-16,0-1 15,0 0-15,0 1 16,0-18-16,0 17 16,-18 0-16,18 1 15,0-1-15,-35 0 32,35-17-32,-18 35 15,1-18 1,-1 18-1,18-17 1,-18 17 0</inkml:trace>
  <inkml:trace contextRef="#ctx0" brushRef="#br4" timeOffset="40938.45">28222 17762 0,'18'0'78,"0"0"-47,17 0-31,-18 0 16,1 0-16,17 0 15,1 0-15,-19 0 16,1 0 0,0 0-1,-1 0 1,1-17 0</inkml:trace>
  <inkml:trace contextRef="#ctx0" brushRef="#br4" timeOffset="41730.47">28275 17868 0,'18'0'78,"-1"0"-62,1-17 31,17 17 0,-17 0-32,0 0 1,-1 0-1,1 0 1,0 0 0</inkml:trace>
  <inkml:trace contextRef="#ctx0" brushRef="#br4" timeOffset="43026.2">26864 16598 0,'0'18'79,"0"-1"-79,-35 54 15,35-36-15,0-17 16,0 35-16,0-35 15,-18 17-15,18-18 16,0 1-16,-18-18 78,18-18-62,0-34-1,0 16-15,0 1 16,0 17-16,18-17 16,0 0-16,-18 17 15,0 0-15,0 1 16,0-1-16,17 1 16,-17-1-1,0 0 16,36 18 32,17 36-63,-36-1 16,19 0-16,-19 0 15,18 1-15,-17-19 16,17 1-16,-35 17 15,18-17-15,0 0 16,-18-1-16,0 1 16,0-36 31,0-35-32,0 36-15,0-19 16,0 19-16,17-19 15,1 19-15,-18-1 16,0-17-16,0 17 16,0 1-1,0-1-15</inkml:trace>
  <inkml:trace contextRef="#ctx0" brushRef="#br4" timeOffset="44106.2">27622 16616 0,'0'-18'47,"-17"1"-31,-1 17-1,1-18-15,-1 18 16,0 0 0,18-18-16,-17 18 15,-19 0 1,1 0-1,17 18-15,1 0 16,-1-1-16,1 1 16,17-1-16,-18 19 15,0-19-15,18 1 16,0 0-16,-17 17 16,-1-35-1,18 18-15,0-1 16,0 1-16,0 0 15,0-1 1,0 1-16,35 17 16,-35-17-1,18-1-15,0 1 16,-1 0 0,1-18-1,-18 17-15,17-17 16,1 0-1,0 0 1,17 0 0,0-17-1,-17 17 1,0-18-16,-1 0 16,1 1-16,-1-1 15,-17 0-15,18 1 16,-18-1-16,18 1 15,-18-1-15,0 0 16,0-17 0,0 17-1,0-17-15,0 17 16,0-17 0,0 17-16,0 1 15,0-1-15,-18 1 16,18-1-1,-18 18 1,18-18 0,-17 18 15,-1-17-15,1 17 15,-1 0-31,18-18 15,-35 0 17</inkml:trace>
  <inkml:trace contextRef="#ctx0" brushRef="#br4" timeOffset="48178.71">23548 16598 0,'0'18'32,"0"-1"-17,35 1-15,-17 17 16,17-17-16,-17 17 15,17-17-15,-35 17 16,35-17-16,-17 0 16,17 17-16,-17-18 15,-1 1-15,-17 0 16,36-1-16,-19 19 16,1-19-16,0 19 15,17-19 1,-35 1-16,0-1 0,0 1 31,18-18-15,-54-53 46,19 18-46</inkml:trace>
  <inkml:trace contextRef="#ctx0" brushRef="#br4" timeOffset="49218.83">23760 16528 0,'-18'0'47,"0"17"-31,18 19-1,-17-19-15,-1 1 16,0 17-16,1-17 16,-19 17-16,36-17 15,-35-1-15,35 19 16,0-19-16,-17 19 15,-1-19 1,18 18-16,0-17 16,-18 0-1,18-1-15,0 1 16,-17 0 0,17-1-16,-18-17 15,18 18 1</inkml:trace>
  <inkml:trace contextRef="#ctx0" brushRef="#br4" timeOffset="60002.08">17921 16404 0,'18'0'16,"17"35"-1,-17 18-15,-1-17 16,1-19-16,0 36 16,-1-18-16,1-17 15,17 17-15,-35 18 16,35-35-16,-17 0 15,-18 17-15,0-17 16,18-1-16,-18 1 16,17-1-1,1 1 1,0-18 31,-1 18-32,1-18 1,17 0-16,-17 0 16,-1 0-16,19 0 15,-1 0-15,18 0 16,-35-18 0,-1 18-16,18 0 15,-17 0-15,0 0 16,-1 0-16,19 0 15,-19 0-15,1-18 16,0 18-16,17 0 16,-18 0-1,1 0-15,0 0 16,17 0-16,-17-17 16,-1 17-16,19 0 15,17 0-15,-18 0 16,0 0-16,0 0 15,1 0-15,-1 0 16,0 0-16,0 17 16,-17-17-16,0 0 15,17 18-15,18-18 16,18 0-16,-54 0 16,36 0-16,-18 18 15,1-18-15,-19 17 16,1 1-16,17-18 15,-17 0-15,17 0 16,0 18 0,1-18-16,-19 17 15,19-17-15,16 0 16,-16 18-16,34-18 16,-34 18-16,16-18 15,-16 0-15,17 0 16,-36 0-16,19 0 15,-1 0-15,18 0 16,-36 0-16,19 0 16,-19 0-16,19 0 15,-1 0-15,-17 0 16,-1 0-16,18 0 16,1 0-16,-19 0 15,1 0-15,17 0 16,-17 0-16,0 0 15,-1 0-15,19 0 16,-19 0-16,1 0 16,-1 0-16,19 0 15,-19 0-15,1 0 16,0 0-16,17 0 16,-17 0-1,-1 0 1,1 0-16,17 0 15,-17 0-15,-1 0 16,19 0-16,-19 0 16,1 17-16,17-17 15,-17 0-15,-1 0 16,1 0-16,17 0 16,-17 0-16,0 0 15,-1 0-15,1 0 16,0 0-16,-1 0 15,1 0-15,-1 0 16,19 0-16,-19 0 16,19 0-1,-19 0-15,1 0 16,17 0-16,-17 0 16,0 0-16,-1 0 15,18 18-15,-17-18 16,0 0-16,17 17 15,0-17-15,1 0 16,-1 0-16,18 0 16,-18 18-16,18-18 15,-18 0-15,-17 0 16,0 0 0,-1 0-16,18 0 15,-17 0 16,-18-18-31,35 18 16,-35-17 0,18-1-1,0 1-15,-18-1 16,0 0-16,0 1 16,0-1-16,0 0 15,0-17-15,0 17 16,0 1-16,0-1 15,0-17-15,0 17 16,-18 1-16,0-19 16,18 1-16,0 17 15,-17-17-15,17 17 16,0 1-16,0-18 16,-18 17-16,18 0 15,0 1-15,0-19 16,-18 19-16,18-1 15,-17-17-15,17 17 16,0-17-16,0 17 31,0 1-31,0-1 16,0 0-16,0-17 16,0 17-1,0 1 16,0-1-15,0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32:10.49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4022 6844 0,'35'0'16,"-17"0"0,17 0-1,0 0 1,0 0-16,1 0 16,17 18-16,17-18 15,1 0-15,17 0 16,-70 0-16,17 0 15,-18 0-15,36 0 16,-17 0-16,-19 0 16,1 0-16,0 0 15,-1 0-15,1 0 16,17 0-16,-17 0 16,-1-18-16,19 0 15,-19 18-15,1 0 16,17-17-16,-17-1 15,0 18-15,17 0 16,-18 0 0,19 0-16,-19 0 15,1 0-15,17-18 16,-17 18 0,0 0-16,-1 0 15,1 0-15,17 0 16,-17 0-16,-1 0 15,1 0 1,0 0 0,-1 0-16,1 0 15,17 18 1,-17-18-16,17 18 16,-17-18-16,-1 0 15,1 0 1,0 0-1,-1 0 1,1 0 0,0 17-16,-1-17 47,-52 0 62</inkml:trace>
  <inkml:trace contextRef="#ctx0" brushRef="#br0" timeOffset="33600.08">5750 17886 0,'18'0'109,"-18"17"-62,18-17-31,-18 18-1,17-18 1,-17 18 0,18-18 15,-1 17-16,1-17 48,0 18-1,-1-18 1,1 0-16,0 0-32,-1 0 1,1 0 15,0 0-15,-1 0 15,1 0-31,-1 0 78,19 0-62,-36-18 0,0 1 30,17 17-30,-17-18 0,18 18 15,-18-18-15,18 18 77,-18-17-77</inkml:trace>
  <inkml:trace contextRef="#ctx0" brushRef="#br0" timeOffset="45944.09">6720 18009 0,'18'0'141,"-18"18"-141,18-18 15,-1 0 1,19 0 0,-19 18 15,1-18 0</inkml:trace>
  <inkml:trace contextRef="#ctx0" brushRef="#br0" timeOffset="47520.1">8855 18009 0,'17'0'94,"1"0"-32,0 0-46,-1 0 0,1 0-1,0 0 1,-1 0 31</inkml:trace>
  <inkml:trace contextRef="#ctx0" brushRef="#br0" timeOffset="50296.09">7549 17992 0,'0'0'0,"18"0"31,0 0 31,17 0-46</inkml:trace>
  <inkml:trace contextRef="#ctx0" brushRef="#br0" timeOffset="51256.1">8167 17939 0,'17'0'156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37:40.5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19262 10866 0,'17'0'188,"-34"0"343,-1 0-453</inkml:trace>
  <inkml:trace contextRef="#ctx0" brushRef="#br0" timeOffset="144696.44">8132 7814 0,'0'0'0,"-18"0"0,0-18 16,-17 18-16,35-17 15,-35 17-15,-1-18 16,-34-17-16,17 35 16,-71-35-16,1-1 15,-18 1-15,17 17 16,1 1-16,-1 17 16,36 0-16,0 0 15,18 0-15,-19 0 16,19 0-16,17 0 15,0 0-15,-18-18 16,1 18-16,-1-18 16,1 18-16,-1-17 15,1 17-15,34-18 16,-17 18-16,18 0 16,0-17-16,0 17 15,-1 0 1,19 0-16,-1 0 15,0 0-15,-17 0 16,17 0-16,1 0 16,-18 0-16,17 0 15,-17 0-15,17 0 16,-17 0-16,17 0 16,0 0-16,-17 0 15,18 17-15,-1-17 16,0 18-16,1-18 31,-1 17-15,0 19-1,1-36-15,-1 17 16,-17 1-16,35 17 16,-18-17-16,1 0 15,17-1-15,-18 18 16,0-35-1,18 18-15,0 17 16,-17-17 0,17 0-1,0-1 1,0 1-16,0 0 16,0 35-16,0-36 15,0 1-15,0-1 16,0 19-16,0-19 15,0 1-15,17 17 16,-17-17-16,0 0 16,0-1-1,0 1-15,0-1 16,0 1 0,0 0-16,0-1 31,0 1-31,0 0 15,0-1 1,0 1-16,18 0 16,0-1-1,17 1 17,-18-1-17,1-17-15,17 18 16,-17-18-16,0 18 15,35-1-15,-36 1 16,1 0 0,52 17-16,-34-17 15,-1-1-15,18 1 16,-18-1-16,0 1 16,-17 0-16,0-18 15,17 17-15,-17-17 16,-1 18-1,1-18-15,17 0 16,-17 0 0,-1 0-16,1 0 15,35 0-15,-18 0 16,-17 18-16,0-18 16,17 17-16,-18-17 15,1 0-15,17 0 16,-17 0-16,0 0 15,17 0-15,-17 0 16,-1 0-16,1 0 16,17 0-16,0 0 15,-17 0-15,0 0 16,35 0-16,-36 0 16,1 0-16,0 0 15,-1 0 1,1 0-16,-1 0 15,1 0-15,0 0 16,17-17-16,0 17 16,-17 0-1,0-18-15,-1 18 16,18 0-16,-17-18 16,0 18-16,-1 0 15,1 0-15,0 0 16,17 0-16,-17 0 15,17 0 1,-18 0-16,19 0 16,-19 0-16,19 0 15,-19 0-15,19 0 16,-19 0-16,36 0 16,-35 0-16,-1 0 15,1 0-15,17 0 16,-17 0-1,0 0-15,17 0 16,-17 0-16,-1 0 16,1 0-16,17 0 15,-17 0 1,-1 0-16,19 0 16,-19 0-1,1 0-15,0 0 16,-1 0-16,1 0 15,-1 0-15,1 0 16,17 0-16,-17 0 16,17 18-16,-17 0 15,0-1-15,17-17 16,-17 0-16,-1 0 16,1 0-1,-1 0 1,1 0-16,0 0 15,-1 0 17,1 0-32,0 0 15,-1 0-15,1 0 16,0-17-16,-18-1 16,35 18-16,-35-18 15,17 1-15,1-19 16,-18 19-1,18-18-15,-1 17 16,-17 0 0,0 1-16,18 17 15,-18-36-15,18 19 16,-1-1 0,1 0-16,0 1 15,-18-1-15,0-17 16,0 17-16,0 1 15,0-1-15,0 0 16,0-17 0,-18 35-16,18-35 15,-18 17-15,1 1 16,17-1-16,-18 0 16,0 1-16,1-1 15,17 0-15,-36-17 16,36 17-16,-17 1 15,-1-1-15,18 1 16,-17 17-16,17-18 16,-18 0-1,18 1-15,-18 17 16,18-18 0,0 0 30</inkml:trace>
  <inkml:trace contextRef="#ctx0" brushRef="#br0" timeOffset="147399.94">8167 8608 0,'0'0'0,"-35"0"15,-18-18-15,0 0 16,17-17-16,19 18 16,-54-1-16,54 18 15,-1-18-15,-17 1 16,17 17-16,0 0 15,1 0 1,-19-18-16,19 18 16,-36-18-1,35 18-15,-17 0 16,17 0-16,-35 0 16,-17 0-16,35 0 15,-36 0-15,18 0 16,-17-17-16,52 17 15,-35-18-15,18 18 16,-18 0-16,18-18 16,-18 18-16,-18-17 15,18 17-15,-35-18 16,35 1-16,-17-1 16,17 0-16,0 18 15,0 0-15,-35-17 16,17-1-1,18 0-15,-17 1 16,-1 17-16,0 0 16,18 0-16,1-18 15,-1 18-15,17 0 16,-17 0-16,18 0 16,18 35-16,-36-35 15,35 18-15,0 0 16,18 17-16,-35-35 15,17 35-15,-17-17 16,35-1-16,-17 1 16,-19 17-16,19-17 15,-19 0-15,19 17 16,-1-17-16,0 17 16,-17-18-16,35 1 15,-17 17-15,-19 1 16,19-19-16,-1 19 15,18-19-15,-18 19 16,1-1-16,17 0 16,0-17-1,0-1 1,-18 19-16,0-19 16,18 1-1,0 0-15,0-1 16,0 1-1,0-1 1,18 1 0,17 0-1,-17-1-15,0 1 16,-1 0-16,19 17 16,-19-35-1,18 18-15,1-1 16,-19-17-16,19 36 15,34-19-15,18 1 16,-35-18-16,0 0 16,18 0-16,-1 17 15,1-17-15,-1 0 16,-17 0-16,0 0 16,18 0-16,-18 0 15,17 0-15,18 0 16,-35 0-16,0 0 15,18-17-15,-18 17 16,0 0 0,0-18-16,0-17 15,-18 35-15,35-35 16,1 17-16,-36 0 16,0 1-16,18-19 15,-35 36-15,17-35 16,18 17-16,-18 18 15,1-17-15,-19-1 16,19 18-16,-19 0 16,1-17-16,17 17 15,1-18-15,-19 18 16,18-18-16,1 18 16,-1 0-16,18 0 15,-35 0-15,-1 0 16,18 0-16,-17 0 15,0 0-15,17 18 16,-17-18 0,-1 0-16,1 0 15,0 0-15,-1 18 16,1-18-16,0 17 16,17 1-1,-18-18 1,19 17-1,-19 1 1,19-18 0,-36 18-16,17-18 15,1 0-15,0 0 16,-18 17-16,17-17 16,18 0-1,-35 18 1,18-18-16,0 0 31,-1 0 16,1 0 62,-18-18-77,0 1-17,18 17-15,-18-36 16,0 19-1,17-1 1,-17 1 0,0-1-1,0 0 1,0 1-16,0-1 16,0-17-16,-17 17 15,-1 0 1,18 1-16,-18 17 62,1-18-46,-1 18 0,0 0-1,18-17-15,-35-1 31,35 0-31,-17 18 16,17-17 0,-18 17-1,0 0 48,1 0-48,17 17 1,-36 1-16</inkml:trace>
  <inkml:trace contextRef="#ctx0" brushRef="#br0" timeOffset="149919.96">8184 9631 0,'0'0'0,"-35"-35"0,18 35 15,-1-36-15,-35 36 16,35 0-16,1-17 16,-19-1-16,1 0 15,-35 18 1,-1 0-16,0-17 16,-34 17-16,-36-18 15,52 18-15,19 0 16,-18-18-16,17 18 15,0 0-15,1 0 16,35-17-16,-18 17 16,0 0-16,0 0 15,0 0-15,0 0 16,-17 0-16,17 0 16,0 0-16,0 0 15,35 17-15,-17-17 16,0 0-16,17 18 15,0 0-15,-17-18 16,17 0-16,1 17 16,-19 1-16,19 0 15,-1-18-15,-17 17 16,17-17-16,1 18 16,-19 0-16,19-1 15,-1-17-15,-17 18 16,17-18-16,-17 17 15,17-17-15,1 18 16,-19 0 0,19-18-16,-1 0 15,-17 0-15,17 17 16,0 1-16,-17-18 16,18 0-16,-1 18 15,-17-18-15,17 17 16,0-17-16,-17 18 15,17 0-15,-17-18 16,18 0-16,-1 0 16,0 17-16,-17-17 15,35 18 1,-18-1-16,18 1 16,-35 0-16,17 17 15,1-17 1,17-1-16,0 1 15,0 17 1,0-17 0,0 17-16,0-17 15,0-1-15,0 19 16,17-1-16,1-17 16,-18 17-16,18-17 15,-1-1 1,-17 1-16,18-18 15,-18 35-15,35-35 16,-35 18-16,18-1 16,17 1-1,-17-18-15,-1 0 16,19 18-16,-1-1 16,-17-17-16,35 0 15,-1 0-15,19 0 16,0 0-16,52 0 15,-35 0-15,71 0 16,-88-17-16,52 17 16,-52 0-16,-1-18 15,1 18-15,-1 0 16,-17-18-16,0 18 16,0 0-16,0 0 15,0 0-15,17 0 16,19 0-16,-54 0 15,18 0-15,-18 0 16,18 0-16,-35 0 16,-1 0-16,19 0 15,16 0-15,-34 0 16,17 0 0,18 18-16,35 17 15,-17-17-15,-18 0 16,-18-1-16,18 1 15,-18-18-15,-17 18 16,17-1-16,-17-17 16,17 0-1,1 18-15,-19-1 16,18 1-16,1-18 16,-1 18-16,18-1 15,-18 1-15,0-18 16,1 18-16,-19-18 15,1 17-15,0-17 16,-1 0-16,1 0 16,0 0-1,-1 0-15,-17-17 16,18 17 0,-1 0-16,-17-18 15,0 0 1,0-17-1,0 17-15,0 1 16,0-1 0,0 1-16,-17-19 15,-18 19-15,35-1 16,-18-17-16,0-1 16,18 19-16,-35-19 15,35 19-15,-18-1 16,1-17-16,17 17 15,0 1-15,0-19 16,-18 36-16,18-17 16,0-1-16,0 0 15,0 1-15,0-1 16,-18 1-16,18-1 16,0 0-1,0 1-15,0-1 16,0 0-1,0 1 1,0-1 0,0 0-1,-17 1 1,17-1-16,0 0 16,-18 1-1,1-1 1,17 1-16,0-1 15,-18 0-15,0 1 16,18-19 0,-17 36-1,-1-17-15,0-1 16,1 0-16,-1-17 16,0 35-16,18-17 15,-17-1-15,17 0 16,-18 18-1,18-17-15,-17 17 16,17-18 15,-18 18-31,18-18 16,-18 18 31,1 0-32,-1 0 17,0 18-32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41:17.532"/>
    </inkml:context>
    <inkml:brush xml:id="br0">
      <inkml:brushProperty name="width" value="0.05292" units="cm"/>
      <inkml:brushProperty name="height" value="0.05292" units="cm"/>
      <inkml:brushProperty name="color" value="#C0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9490 11977 0,'0'0'0,"17"0"0,1 0 110,0 0-110,-1 0 15,1 0-15,0 0 16,-1 0-16,18 0 15,-17 0-15,0 0 16,17 0-16,-17 0 16,-1 0-16,19 0 15,-19 0-15,1 0 16,-1 0-16,19 0 16,-19 0-1</inkml:trace>
  <inkml:trace contextRef="#ctx0" brushRef="#br0" timeOffset="1207.13">22172 12012 0,'0'0'0,"18"0"0,-1 0 16,19 0-16,-19 18 15,19-18 1,-1 0-16,-18 0 16,1 17-16,17-17 15,18 18-15,-35-18 16,0 0-16,17 18 15,0-18-15,-17 17 16,-1-17-16,19 0 16,-19 0-1,19 0 32,-36 18-31,17-18-16</inkml:trace>
  <inkml:trace contextRef="#ctx0" brushRef="#br0" timeOffset="3279.42">9578 10689 0,'0'0'0,"0"-17"0,18 17 16,-18-18 0,0 0-1,17 18-15,1-17 16,-18-19-16,17 19 16,1-1-16,-18-17 15,18 17-15,-1-17 16,19 17-16,-36 1 15,17-19 1,-17 19-16,18-1 16,-18-17-16,0 17 15,0 0 1,0 1-16,0-1 16,18 18 62,-18 18-63,0-1-15,0 19 16,0-1-16,0-17 16,-36 17-16,36 0 15,-17-17-15,-1 0 16,0 17-16,1-18 15,-1 19-15,18-19 16,0 1-16,0 0 16,0-1-16,0 1 15,0 0-15,0-1 32,0 1-32,0-1 15,0 1 16,-18-18 1,18 18-17,0-1 1,-17-17 15,-1 0 16,1 0 16,34 0 93,1 0-156,17 18 15,0-18-15,-17 0 16,0 0-16,17 0 16,-17 0-1,-1 0 1,1 0 156</inkml:trace>
  <inkml:trace contextRef="#ctx0" brushRef="#br0" timeOffset="7487.64">13652 16140 0,'36'0'31,"-19"-36"-31,1 36 16,-18-17-16,18-1 15,-18 0 1,35-17 0,-35 17-16,18 1 15,17-18 1,-35 17-16,35-17 16,-35 17-16,35 0 15,-35 1-15,0-1 16,0 0-1,0 1 1,0 34 93,0 19-93,0-1-16,0 0 16,0 1-16,0-1 15,0 0-15,0 0 16,0-17-16,0 17 16,0 1-16,0-1 15,0 0-15,0-17 16,0 17-16,0 0 15,0-17 1,0 0-16,0-1 16,0 19-1</inkml:trace>
  <inkml:trace contextRef="#ctx0" brushRef="#br0" timeOffset="11559.53">13476 6950 0,'0'-18'0,"18"18"15,-1 0 17,-17-18-32,18 1 15,0-1-15,-1-17 16,1 17-16,0 1 16,-1-19-16,-17 19 15,0-1-15,0-17 16,0 17-16,0 1 15,0-1-15,0-17 16,0 17-16,0 0 16,18 18 62,-1 18-63,-17 17-15,0-17 16,0 0-16,0-1 16,0 18-16,0-17 15,0 0-15,0 17 16,0-17 0,18-1-16,-18 1 15,0 17-15,18-17 16,-18-1-16,0 1 15,0 0-15,0-1 16,0 1-16,0 0 16,0-1-1,0 1 1,-18-18 31,18 18-47,-18-18 47,-17 0-32,53 0 142,-1 0-157,1 0 15,0 0 1,-1 0-1,1 0-15,0 0 16,17 0-16,-17 0 16,-1 0-16,1 0 15,0 0 63</inkml:trace>
  <inkml:trace contextRef="#ctx0" brushRef="#br0" timeOffset="14895.57">14129 9119 0,'0'0'0,"-18"-17"0,18-1 16,-18-17-16,18 17 31,0 0-31,0 1 16,0-1-16,18 18 15,0-17 1,-1 17-16,1 0 16,17 0-16,1 0 15,-19 17 1,1 1 15,-18-1 0,0 19-15,-18-19 0,18 1-16,-35 0 15,35-1-15,-18 1 16,18 0-16,-17-1 15,17 1-15,-18-18 16,18 18-16,-35 17 16,35-18-1,0 1 1,0 17-16,0-17 16,0 17-1,17-35 1,-17 18-16,18 0 15,-18-1 32,18-17-31,-1 0 0,19 0-1,-19 0-15,1-17 16,17 17-16,-17 0 15,-1 0-15,1 0 16,-18-18-16,35 18 16,-35-18-1,-35-17 48,0 35-48</inkml:trace>
  <inkml:trace contextRef="#ctx0" brushRef="#br0" timeOffset="26951.56">14323 11324 0,'17'35'15,"-17"-17"1,0 0-16,0 17 16,0-17-16,18 17 15,-18 0-15,0 18 16,0 0-16,0-18 15,0 36-15,0-36 16,18 0-16,-18 18 16,0-35-16,0 0 15,0-1-15,0 1 16,0-36 93,0 1-93,17 17-16,1 0 16,-18-18-16,0 0 15,18 18-15,-1 0 16,1 0-1,0 0-15,-1 0 16,18 18 0,-17-18-1,-18-18 63,-18 1-62,-17-1-16,35-17 16,-17 17-16,-1 1 15,18-19 1</inkml:trace>
  <inkml:trace contextRef="#ctx0" brushRef="#br0" timeOffset="27599.9">14482 11712 0,'0'0'0,"0"18"0,0 17 16,0-17-16,0-1 16,17 19-16,-17-19 15,18 1-15,-18 17 16,0-17-16,0 0 15,0-1-15,0 18 16,0-17-16,0 0 16,0-1-16,0 1 15,0 0-15,0-1 16,0 1 0,0 0-1,0-1 1</inkml:trace>
  <inkml:trace contextRef="#ctx0" brushRef="#br0" timeOffset="34103.6">18962 14764 0,'-18'0'32,"1"0"-17,-1 0-15,-17 0 16,35-18 0,-18 18-16,0 0 15,1 0-15,-19 0 16,19 0-1,-19 0 1,19 0 0,-1 0-16,1 0 15,-1-18-15,0 18 16,18 18 171,0 35-171,0-35-16,0-1 16,0 1-16,0 0 15,0-1-15,18-17 125,0 0-109,17 0 0,-18 0-1,1 0 16,0 18-31,-1-1 16,1 1-16,0-18 16,-1 18-16,1-1 15,-18 1-15,18-18 16,-18 35-16,17-35 16,-17 18-16,18-18 15,-18 18 1,0-1-1,0 1-15,-18-18 32,1 18-17,-1-18-15,0 0 16,1 0 0,-1 0-1,-17 0-15,17-18 16,-17 18-16,17 0 15,1-18-15,-1 18 16,0-17 0,1-1-1,-1 18 1,18-18 0,-18 18-1,18-17 16,0-1 48,0 0-79</inkml:trace>
  <inkml:trace contextRef="#ctx0" brushRef="#br0" timeOffset="39927.94">18944 7497 0,'0'0'0,"18"-36"16,17 1-1,-17 35 1,-1-18-16,19 18 16,-19 0-16,1 0 15,-18 18 110,0 0-125,0-1 16,-18 19-1,1-36 1,17 17-16,-18 1 16,0-1-16,1-17 15,17 18 1,-18 0 0,18-1-16,18-17 156,-1 0-156,19 0 15,-19 0-15,1 0 16,17 0 0,-17 0-16,-1 0 15,1 0-15,0 0 16,-1 0-16,1 0 16,0 0-16,-1 0 15,1 18 48,0 0-48,-1-1 1,-17 1-16,0 17 16,0-17-1,0-1 1,0 19-1,0-19 1,0 1 0,0 0-1,-35-1 1,17-17-16,1 0 16,-1 18-16,0-18 15,1 0 1,-1 0-16,0 18 15,-17-18 1,18 0 0,-1 0 15,0 0-31,1-18 16,-1 0-16,-17 18 15,17 0 1,18-17-16</inkml:trace>
  <inkml:trace contextRef="#ctx0" brushRef="#br0" timeOffset="48944.61">22507 9596 0,'0'-18'31,"18"-17"-31,-1-1 16,1 1-16,0 0 15,-1-18-15,1 18 16,-18 17-16,0 0 16,0-17-16,0 17 15,0 36 79,18 35-78,-1-18-16,1 18 15,0 35-15,-1-35 16,-17 0-16,36 35 15,-19-35-15,1 0 16,-18-18-16,17 1 16,-17-19-16,0 19 15,0-19-15,0 1 16,0 0-16,-17-18 78,-1-18-62,18-17-16,-35-36 15</inkml:trace>
  <inkml:trace contextRef="#ctx0" brushRef="#br0" timeOffset="50047.99">22966 9296 0,'0'0'0,"0"-18"16,0 0-16,0 1 16,17-1-16,-17 1 15,18-1-15,-18 0 16,0 1-16,0-1 16,18 0-16,-1 1 15,1-1-15,0 0 16,-1 1-16,19-1 15,17 18 1,-18 0-16,18 0 16,-18 18-16,0-1 15,1 1-15,-19 17 16,1-35-16,-18 36 16,17-19-16,1 1 15,-18 17-15,0-17 16,0-1-16,0 19 15,-18-1-15,-17-17 16,18 17-16,-19-17 16,19-1-16,-1 18 15,-17-17-15,17 17 16,-17-17-16,35 17 16,-35 1-16,17-19 15,18 1-15,0 17 16,0-17-16,0-1 15,0 19-15,0-19 16,0 1 0,0 0-1,0-36 79,35 0-94,-17 1 16,-1 17-16,1-18 15,0 18 1,-1-18 0,1 18 15,0 0-31,-1 0 15,1 18-15,0 0 16,17 17-16,-18-17 16,19 17-16,-19-18 47,-17 1-32,36-36 63,-19 1-62,1-18-16,-18 17 16,35-17-16,-35 17 15,0 0-15,18 1 16,-18-1-1,17 0 1</inkml:trace>
  <inkml:trace contextRef="#ctx0" brushRef="#br1" timeOffset="74336.14">22631 6491 0,'35'0'31,"-35"18"-31,18 17 16,-1-17-1,-17-1-15,18 19 16,-18-19-16,18 1 15,-18 35-15,17-36 16,1 1-16,-18 17 16,0-17-16,0 0 15,0-1 1,0-34 93,0-19-93,0 19 0,0-1-16,0 0 15,-18 18-15,18-17 16,0-1 359,0 1-375,0-1 15,18 18 79,-1 0-94,1 0 16,0 0-16,-1 0 15,1 0 1,17 0-16,-17 0 16,0-18-1,-1 1-15,-17-1 16,18-17-16,-18 17 16,17 0-16,-17 1 15,0-1-15,0 0 16,0 1-1,0 34 110,0 1-109,0 0-16,0-1 16,0 1-16,0 0 15,0-1-15,0 1 16,18 0-16,-18-1 16,18 19-1,-1-19 16,1-17 32,0-17-47,17 17-16,-17-18 15,-1 0-15,1 18 16,0-35-16,-1 35 15,1-18-15,-1 1 16,-17-1 0,18-17-16,0 17 15,-18 0 1,0 1-16,0-18 16,0 17-1,-18 0 1,0 36 124,18 0-140,0-1 16,0 18 0,0-17-1,0 17-15,0 1 16,0-19 0,0 19-1,18-19 1,0-17-16,-18 18 15,17 0 1,19-18 15,-19 0-31,1 17 16,0-17-16,17 0 16,-18-17-16,1 17 15,-18-18-15,0 0 16,0 1 15,0-1-31,0 0 47,35 18-47</inkml:trace>
  <inkml:trace contextRef="#ctx0" brushRef="#br1" timeOffset="74991.66">23918 6156 0,'18'53'31,"0"17"-15,17 1-16,-35-18 15,18-18-15,-1 18 16,1 0-16,-1-18 16,19 18-16,-36-35 15,0 17-15,17-35 16,-17 18-16,18-18 15,0 0 64,17 0-79,-17 0 15,-1 0-15,18 0 16,-17 0-16,0-18 15,-1 18-15,-17-17 63,0-19-47,-17 36-1,-1-35-15</inkml:trace>
  <inkml:trace contextRef="#ctx0" brushRef="#br1" timeOffset="75384.27">24059 6456 0,'18'0'31,"0"0"16,-1 0-32,1 0 1,0 0-16,-1 0 16,1-18-16,0 18 31,-18-17-15,0-1-1,0 0 1</inkml:trace>
  <inkml:trace contextRef="#ctx0" brushRef="#br1" timeOffset="76015.25">23971 6085 0,'18'0'47,"0"0"-31,-1 0-1,1 0 1,-1 0-16,1 0 16,17 0-16,18 0 15,-17 18-15,-19-18 16,1 0-16,-1 0 16,1 0-1,0 0 1</inkml:trace>
  <inkml:trace contextRef="#ctx0" brushRef="#br1" timeOffset="80984.16">14358 7726 0,'0'0'0,"0"35"0,0 18 16,18-18-16,-18 1 15,35 34-15,-35-52 16,0 35-16,0 0 16,18 0-16,-1-18 15,1-18-15,-18 19 16,18-1-16,-18-17 16,0-1-16,17-17 15,-17 18-15,0 0 31,18-18 1,-1 17 15</inkml:trace>
  <inkml:trace contextRef="#ctx0" brushRef="#br1" timeOffset="81383.67">14905 8043 0,'0'0'0,"17"36"32,-17-19-32,0 1 15,0 17-15,18-17 16,-18 17-16,0-17 15,0 17 1,0-17-16,0-1 16,0 19-16,18-36 78</inkml:trace>
  <inkml:trace contextRef="#ctx0" brushRef="#br1" timeOffset="81799.67">15452 8079 0,'17'17'16,"-17"1"-1,0 17 1,0-17-16,0 17 16,0-17-16,18 17 15,-18 0-15,18-17 16,-18 0-16,0-1 16</inkml:trace>
  <inkml:trace contextRef="#ctx0" brushRef="#br1" timeOffset="82240.16">16069 8026 0,'18'0'15,"-1"0"1,1 17-16,-18 19 16,18-19-16,-1 19 15,-17-19-15,18 1 16,-18-1-16,0 1 15,0 0-15,0-1 16,17-17 0,-17 18-1,18-18 32</inkml:trace>
  <inkml:trace contextRef="#ctx0" brushRef="#br1" timeOffset="82719.67">16651 7885 0,'0'0'0,"0"17"16,0 19-16,18-19 16,-1 18-16,-17 18 15,0-35-15,18 0 16,-18-1-16,18 19 16,-18-19-16,0 1 15,0-1 1,0 1-16</inkml:trace>
  <inkml:trace contextRef="#ctx0" brushRef="#br1" timeOffset="83152.17">17057 7955 0,'17'0'16,"1"18"-1,-18 17-15,0-17 16,18-1-16,-1 19 15,1-19-15,17 19 16,-35-1-16,18-18 16,0 1-16,-1 17 15,18-17-15,-35 0 16,0-1-16,18 1 16</inkml:trace>
  <inkml:trace contextRef="#ctx0" brushRef="#br1" timeOffset="83543.67">17498 8061 0,'17'0'16,"1"35"0,-18-17-16,35 0 15,-17 34-15,0-34 16,-1 0-16,-17 17 16,0-17-16,18-1 15,-18 1 1</inkml:trace>
  <inkml:trace contextRef="#ctx0" brushRef="#br1" timeOffset="84335.69">14975 9349 0,'18'0'47,"0"0"-47,17 17 15,-17 1-15,17 0 16,0 17-16,-17 0 16,35 0-16,-53-17 15,35 0-15,-17-1 16,-1-17 15,1 18-31,0 0 31,-1-18-31,1 0 16,17 0-16</inkml:trace>
  <inkml:trace contextRef="#ctx0" brushRef="#br1" timeOffset="84688.02">15610 9225 0,'0'0'0,"36"35"0,-1 1 15,36 17-15,-54-36 16,54 36-16,-54-18 16,19 1-1,-1-19-15,-17 1 16,17 17-16,-18-35 15,1 36-15,17-36 16,-17 0-16,0 0 16,17 0-16,-17 0 15</inkml:trace>
  <inkml:trace contextRef="#ctx0" brushRef="#br1" timeOffset="85039.53">16387 9084 0,'0'0'0,"52"18"0,-16 17 16,-19-17-16,19 17 16,-19-35-16,1 0 15,0 18-15,-1-18 16</inkml:trace>
  <inkml:trace contextRef="#ctx0" brushRef="#br1" timeOffset="85615.69">17304 8608 0,'35'0'16,"-17"0"-16,-1 0 16,1 0-16,0 0 15,-18 17-15,35-17 16,-18 36-16,19-19 15,-19 1-15,1-18 16,0 18-16,-1-1 16,1-17-16,0 0 15,-18 18-15,17-18 16,1 0-16,0 0 16,17 0-1</inkml:trace>
  <inkml:trace contextRef="#ctx0" brushRef="#br1" timeOffset="85944.27">17692 8484 0,'35'0'62,"-35"18"-62,18 0 16,-18-1-1,17 1 1,1-18-16,-18 17 31,18-17-31</inkml:trace>
  <inkml:trace contextRef="#ctx0" brushRef="#br1" timeOffset="86687.68">18732 8520 0,'0'17'109,"0"18"-109,-35-17 16,18 17-16,-19-17 16,19 0-16,-1 17 15,0-17 1,18-1 0,18-17 77</inkml:trace>
  <inkml:trace contextRef="#ctx0" brushRef="#br1" timeOffset="87055.91">19068 8784 0,'0'18'31,"0"-1"-16,0 1 1,-36 17-16,19-17 16,-19 0-16,19 17 15,-18-17 1,17 17-16,0-18 16,1 1-16,-1 0 15,18-1 48</inkml:trace>
  <inkml:trace contextRef="#ctx0" brushRef="#br1" timeOffset="87471.69">19614 9084 0,'-17'18'31,"17"-1"-16,-35 19-15,17-19 16,-17 19 0,17-19-16,-17 18 15,17-17-15,0 0 16,-17 17-16,18-17 16,-19 17-16,19-17 15,-1-1-15,71-52 94,-18 17-78</inkml:trace>
  <inkml:trace contextRef="#ctx0" brushRef="#br1" timeOffset="87864.29">20038 9331 0,'0'18'47,"0"-1"-47,-36 1 16,36 17-16,-35-17 16,18 35-16,-19-36 15,19 1-15,-19 17 16,19-17-16,-1 17 15,-17-17-15,17-1 16,-17 19-16,35-19 78</inkml:trace>
  <inkml:trace contextRef="#ctx0" brushRef="#br1" timeOffset="88304.02">20585 9790 0,'0'0'0,"0"17"16,-18 1-16,0-1 15,-17 19-15,17-19 16,-17 19-16,0-19 15,17 19-15,-17-19 16,17 1-16,1 17 16,-1-17-16,18-1 15,0 1-15,0 0 16,-18-18-16,18 17 31</inkml:trace>
  <inkml:trace contextRef="#ctx0" brushRef="#br1" timeOffset="88695.3">20761 10336 0,'0'0'0,"0"18"0,0 17 16,0-17-16,-18 17 16,1 1-16,-19-19 15,19 18-15,-18-17 16,17 0-16,0-1 16,1 1-16,17 0 31</inkml:trace>
  <inkml:trace contextRef="#ctx0" brushRef="#br1" timeOffset="89047.68">21114 10672 0,'0'0'0,"17"35"16,1-18-16,-18 19 15,0-1-15,-18 0 16,-17-17-16,17 17 16,-17 0-16,18-17 15,-19 17-15,19-17 16,-1 17 0,-17-35-16,35 18 15,-18-18-15</inkml:trace>
  <inkml:trace contextRef="#ctx0" brushRef="#br1" timeOffset="89431.31">21484 11112 0,'0'36'31,"0"-19"-16,-17 1 1,17 0-16,-18-1 16,18 1-16,-18 0 15,1 17-15,-1-17 16,18-1-16,-18 1 16,18-1-16,-17-17 15</inkml:trace>
  <inkml:trace contextRef="#ctx0" brushRef="#br1" timeOffset="96560.04">23336 11183 0,'18'0'15,"-18"35"1,18-17-16,-1 0 16,-17 17-16,18-17 15,-1-1-15,19 18 16,-19-17-16,1 17 15,0-17-15,35 17 16,-18 1-16,0-1 16,18 0-16,0 0 15,0 1-15,-18-19 16,-17 1-16,17 0 16,-17-18-16,17 0 15,-17-18 1,-18 0-16,0-17 15,-18 17 1,0-17-16,1 0 16,-19 17-16</inkml:trace>
  <inkml:trace contextRef="#ctx0" brushRef="#br1" timeOffset="96896.19">23812 11395 0,'0'17'16,"36"19"-1,-19 34 1,19-17-16,-1 35 15,0-17-15,1 17 16,-19-17-16,1-18 16,-1-1-16,1 1 15,-18-17-15,0-19 16,0 19-16,0-19 16,-35-34 15,0-19-16</inkml:trace>
  <inkml:trace contextRef="#ctx0" brushRef="#br1" timeOffset="97360.04">24130 11624 0,'35'-18'16,"-17"1"0,17 17-16,18 0 15,18-18-15,-1 18 16,-17 0-16,0 0 15,0 0 1,-35 0 0,-18-18 31</inkml:trace>
  <inkml:trace contextRef="#ctx0" brushRef="#br1" timeOffset="97752.2">24395 11395 0,'35'53'31,"-17"-36"-31,17 54 16,0-18-1,-35-18-15,18-17 16,-1 17-16,-17-17 15,0-1-15,18 1 16,-18 0 0,18-18 46,-1 0-46</inkml:trace>
  <inkml:trace contextRef="#ctx0" brushRef="#br1" timeOffset="98815.7">25118 11183 0,'-18'0'62,"-35"0"-62,36 0 16,-1 18-16,-17-1 15,35 1-15,-18-18 16,18 18-16,-18-18 16,18 17-16,-17-17 15,17 18 79,0 0-78,17-1-16,19 18 15,-1 1 1,-35-19-16,18 1 16,17 17-16,-35-17 15,17 0 1,-17-36 46,36 18-62,-19-35 16,1 17-16,17 18 16,1 0-1,-19 0-15,1 0 16,0 0-16,17 0 15,-18 0-15,19 35 16,-19-17-16,1 0 16,17 17-16,-17-18 15,-18 19-15,18-19 16,-18 1-16,0 0 16,0 17-16,0-17 15,-36 17 1,19-35-16,-19 18 15,19-18-15,-36 0 16,18 0-16,-18-18 16,17 18-16,1-35 15,17 35 1,1-36 0,-1 36-1,18-17 1</inkml:trace>
  <inkml:trace contextRef="#ctx0" brushRef="#br1" timeOffset="99207.71">25859 11236 0,'17'-18'16,"36"1"0,-35 17-16,17-18 15,0 18-15,1-18 16,-1 1-16,-17 17 15,17-18-15,-18 0 16,1 18-16,0 0 16,-1-17-16,-17-1 15</inkml:trace>
  <inkml:trace contextRef="#ctx0" brushRef="#br1" timeOffset="99583.7">26123 11324 0,'18'0'47,"-1"0"-47,54-35 15,-53 35-15,35-35 16,-18 17-16,-18 18 15,1 0-15,17-18 16,-17 18-16,0-17 16,17 17-16,-17-18 15,-18 0 1</inkml:trace>
  <inkml:trace contextRef="#ctx0" brushRef="#br1" timeOffset="101152.24">27129 11042 0,'17'0'16,"1"18"-16,0-18 15,-1 0 1,1 0 0,-18-18 15,0 0-15,0 1-16,0-1 15,0 0-15,-35 1 16,17-19-16,0 19 15,-17-1-15,17 1 16,-17-1-16,17 18 16,1-35-16,-18 35 15,17 0 1,0 0 0,1 0-16,-1 0 15,0 0 1,1 0-1,-1 0-15,0 0 16,18 17 0,0 1-1,0 0 1,0 17-16,18-18 16,-18 19-16,18-19 15,17 1-15,-17 17 16,-1-17-16,19 17 15,-19-17 1,1-1-16,-1 1 16,1 0-16,17-18 15,-35 35-15,36-35 16,-19 0 0,1 0-16,0 0 15,-1 0-15,1 0 16,-1-18-1,1 1-15,-18-1 16,0 0 0,0 1-16,0-1 15,0 1-15,0-1 32,0 36 77,0-1-93,0 1-1,0-1 1,0 1-1,0 0-15,0-1 16,0 1-16,0 0 16,0-1-16,0 1 15,0 0-15,0-1 16,0 1 0,0 0-16,0-1 15,0 1-15,0 17 16,0-17-1,-18-1-15,1 19 16,17-19-16,-18 1 16,1 17-16,-1 0 15,18-17 1,-35-18 0,17 0-1,18 18-15,-18-18 16,1 0-16,-1 0 15,0 0 1,1 0 0,-18-18-1,17 18-15,18-18 16,-18 18-16,1-17 16,-1 17-16,0 0 15,1 0 1,-1-18-1,0 18 17,1 0-32,-1 0 15</inkml:trace>
  <inkml:trace contextRef="#ctx0" brushRef="#br2" timeOffset="115056.23">23160 7426 0,'35'0'0,"-35"18"16,18-18-16,-1 0 15,1 0-15,0 0 16,17 0-16,0 0 15,1 0-15,-1 0 16,0 0-16,0 0 16,-17 0-16,0 0 15,-1 0 17,-34-36 46,-1 36-78</inkml:trace>
  <inkml:trace contextRef="#ctx0" brushRef="#br2" timeOffset="115479.74">23230 7144 0,'18'53'15,"35"17"1,-18-35 0,-17 1-16,17 17 15,-17 0-15,17-18 16,-35 0-16,18-17 16,-1-1-16,-17 19 15,0-19-15,18 1 16,-18 0-1</inkml:trace>
  <inkml:trace contextRef="#ctx0" brushRef="#br2" timeOffset="116895.74">24253 7796 0,'0'0'0,"0"-17"0,0-1 16,0 0-16,0-17 15,0 18-15,18-1 16,-18 0-16,0 1 15,0-1-15,0-17 16,0 17 0,0-17-16,0 17 15,0 1 1,-18 17 93,1 0-109,-1 0 32,1 0-17,-1 0 1,18 17-16,-35-17 15,35 18-15,0-1 16,-18-17-16,18 18 16,0 0-1,0-1 1,0 1-16,0 0 16,0 17 15,18-17-16,-1-1-15,1 18 16,0-35-16,-1 18 16,-17 0-16,18-1 15,-1 1-15,1 0 16,17-1 0,-17-17 15,0 0-31,-1 0 15,1 0 1,-18-17 0,0-1-16,0 0 15,0-17-15,0 17 16,0 1-16,0-1 16,0 1-16,0-1 15,0 0-15,0 1 16,0-1-16,0 0 15,0 1-15,0-19 16,-35 19-16,17-1 16,0 1-16,18-1 15,-35 0-15,17 1 16,1-1-16,-1 0 16,1 1-16,17-1 15,-18 0-15,0 1 16,18-1-1,-17-17 1,17 17 0,17 1-1,1-1-15,17 0 16,0 1 15,-35-1-15,18 18-16,0 0 15,17-18 1,-17 18 0,-1 0-16,1 0 15,0 0-15,-1 0 16,1 0-16,0 0 16,17 0-1,-18 0 1,1-17-16,0 17 15,-1-18-15,19 18 16,-72 35 78,1 36-79</inkml:trace>
  <inkml:trace contextRef="#ctx0" brushRef="#br2" timeOffset="119607.75">13970 7355 0,'0'0'0,"0"-17"15,0-1-15,0-17 16,-18 17 0,1 1-16,-1-1 15,0 0 1,1 18-16,-18-17 16,17-1-16,0 0 15,1 1-15,-1-1 16,-17 18-16,17-18 15,0 18-15,1-17 16,-1 17-16,0 0 16,-17 0-1,0 0-15,17 0 16,-17 0-16,0 0 16,17-18-16,0 18 15,1 0-15,-1 0 16,1 0-16,-1 0 15,0 0-15,1 0 16,-1 18-16,0-18 16,-17 17-16,17 1 15,-17-18 1,35 18-16,-35-18 16,17 0-16,18 17 15,-35-17-15,35 18 16,-18-18-1,-17 18-15,17-1 16,1-17-16,-18 18 16,17 0-16,-17-18 15,17 35-15,0-35 16,1 17-16,-1 1 16,0 0-16,1-1 15,-1-17-15,0 18 16,18 0-16,0-1 15,-17 1 1,-18 0-16,35 17 16,-18-17-16,0-1 15,18 18-15,-17-17 16,-1 0-16,18 17 16,0-17-16,-18-1 15,18 19-15,0-19 16,0 18-16,0-17 15,0 35-15,0-35 16,0-1-16,18 36 16,17-35-16,-35 35 15,18-36-15,0 19 16,-18-19-16,17 1 16,1 17-16,-18-17 15,35 17-15,-35-17 16,18-1-16,17 19 15,-35-19-15,18 1 16,-1 0 0,1-18-16,-18 35 15,18-35-15,-18 18 16,17-18-16,1 35 16,0-35-1,-18 17-15,35 1 16,-35 0-16,35-1 15,0 1-15,-17 0 16,0-1-16,17 1 16,-17-18-16,-1 0 15,18 0-15,-17 0 16,0 0-16,17 0 16,0 0-16,-17 0 15,0 0-15,34 0 16,-34-18-16,0 18 15,-1-17-15,19-1 16,-19 18 0,1-18-16,17 1 15,-17 17-15,-1 0 16,1-18-16,0 0 16,-1 18-16,1-17 15,0-1-15,-1 18 16,1-17-16,0 17 15,-18-18-15,17 0 16,1 1-16,0-19 16,-1 19-16,18-1 15,-17 0 1,17-17-16,-17 18 16,0-19-16,-1 19 15,1-1-15,-18 0 16,18 1-16,-18-1 15,0 0-15,17 1 16,-17-1-16,0 1 16,18-19-16,-18 19 15,17-1-15,-17 0 16,0-17 0,0 17-16,18 1 15,-18-1-15,0 0 16,18 1-16,-18-1 15,0 1-15,0-1 16,0-17-16,0-1 16,0 19-1,0-1 1,0 0-16,0 1 16,0-1-16,0 1 15,0-1-15,-18 18 16,0-35-16,18 17 31,-35 0-31,35 1 16,-17-19-1,-1 19 1,0-19-16,1 19 16,-1-1-1,-17-17 1,35 17-1,-18 18 1,0-17 0,1 17-1,17-18 1,-18 18 0,1-18-16,-1 18 78,0 0-47,1 0 0</inkml:trace>
  <inkml:trace contextRef="#ctx0" brushRef="#br2" timeOffset="133159.45">11077 12823 0,'0'-17'0,"0"-1"0,0 1 16,18-19 0,35 19-16,-36-19 15,19 1-15,-19 17 16,1-17-16,17 18 15,-17-19-15,17 1 16,-17 17-16,17-17 16,-17 17-1,-1 1-15,1-1 16,0 18 0</inkml:trace>
  <inkml:trace contextRef="#ctx0" brushRef="#br2" timeOffset="133568.26">11448 13123 0,'35'-35'62,"-35"0"-62,35 17 16,-17-17-16,35 17 15,-18 1-15,0-1 16,-17 18-16,17-18 16,-35 1-16,18 17 15,0-18-15,-1 18 16,1 0 15</inkml:trace>
  <inkml:trace contextRef="#ctx0" brushRef="#br2" timeOffset="133999.39">11942 13829 0,'35'0'16,"-18"-35"0,19-1-16,-19 1 15,19 0-15,34-1 16,-35 19-16,18-18 15,0 17-15,0 18 16,0-18-16,-18 18 16,1 0-1,-19-17-15,1 17 0,0 0 32</inkml:trace>
  <inkml:trace contextRef="#ctx0" brushRef="#br2" timeOffset="134384.26">12665 14411 0,'0'-35'16,"17"17"0,-17-17-16,36 17 15,-19 1-15,1-19 16,17 19-1,-17-1-15,17 0 16,-17 1-16,-1-1 16,19 18-16,-19-18 15,1 1-15,17 17 16,-17 0-16,0 0 16,-1 0-16,-17-18 15</inkml:trace>
  <inkml:trace contextRef="#ctx0" brushRef="#br2" timeOffset="135775.6">14164 14393 0,'18'18'16,"17"35"-1,-17 17 1,17 36-16,0 18 15,0 17-15,-17-53 16,-18-17-16,35-18 16,-17-18-16,-18-18 15,18-17 1,-1 0 46</inkml:trace>
  <inkml:trace contextRef="#ctx0" brushRef="#br2" timeOffset="136119.78">15469 14958 0,'36'17'46,"-36"19"-30,35-36-16,-35 17 16,0 1-16</inkml:trace>
  <inkml:trace contextRef="#ctx0" brushRef="#br2" timeOffset="136495.81">15593 14587 0,'35'0'31,"0"36"-31,-17-19 16,0 19-16,17-1 16,-35 0-16,35 18 15,0 18-15,-35-36 16,18 0-16,17 0 15,-35 1-15,0-19 16,0 1-16,18 17 16,-18-17-16,18-18 15,-18 18-15</inkml:trace>
  <inkml:trace contextRef="#ctx0" brushRef="#br2" timeOffset="136880.26">16439 14605 0,'18'18'47,"70"52"-47,0 18 15,1 1-15,-19-1 16,-34-53-16,-1 0 16,-18 1-16,1-19 15,17 19-15</inkml:trace>
  <inkml:trace contextRef="#ctx0" brushRef="#br2" timeOffset="137223.78">17022 14605 0,'0'0'0,"17"18"16,1 17-16,52 35 16,-34 1-16,-1 0 15,18-1-15,0 18 16,-36-70-16,1 53 15,0-54-15,-1 1 16,1 17-16,-18-17 16,0-1-1</inkml:trace>
  <inkml:trace contextRef="#ctx0" brushRef="#br2" timeOffset="138279.79">13317 14023 0,'18'0'31,"0"0"-31,17 0 16,-17 0-16,-1 18 15,36 17-15,-35-18 16,17 1-16,18 0 16,-35-1-16,17-17 15,-18 18-15,19-18 16,-19 0-16,1 0 16,0 0-1,-18-35 1,0 17-16,0 0 15,-18-17 1</inkml:trace>
  <inkml:trace contextRef="#ctx0" brushRef="#br2" timeOffset="138696.04">13458 13511 0,'18'0'31,"0"0"-31,17 0 16,-17 18-16,17 0 15,0 17-15,-17-35 16,17 35-16,-17-17 16,-1-18-1,1 0 16,17 0-15,-17 0 0,-18-18-16,18 18 15</inkml:trace>
  <inkml:trace contextRef="#ctx0" brushRef="#br2" timeOffset="139103.79">13794 13247 0,'0'0'0,"53"17"16,17 19-16,-52-19 15,52 19-15,-34-19 16,34 19-16,-17-1 15,-35-35-15,17 17 16,-17-17-16,-1 0 16,-17-17 31,0-18-47</inkml:trace>
  <inkml:trace contextRef="#ctx0" brushRef="#br2" timeOffset="140168.04">11536 11677 0,'17'53'47,"1"17"-31,0-17-16,-18 0 15,0-17-15,-18-19 16,18 1-16,0 17 16</inkml:trace>
  <inkml:trace contextRef="#ctx0" brushRef="#br2" timeOffset="140519.78">12153 11906 0,'0'0'0,"18"0"47,-1 0-32,1 36 1,0-19-16,-18 18 15,0 1-15,0-1 16,0-17-16,0 17 16,0-17-16,0-1 15,0 1-15,0-1 16,0 1 15</inkml:trace>
  <inkml:trace contextRef="#ctx0" brushRef="#br2" timeOffset="140848.13">12823 12206 0,'71'53'32,"-71"-18"-32,35-17 15,-17 35-15,-18 0 16,0-36-16,0 19 15,0-19-15,0 19 16,0-19 0</inkml:trace>
  <inkml:trace contextRef="#ctx0" brushRef="#br2" timeOffset="141575.98">13741 10654 0,'17'0'31,"19"0"-31,-19 0 15,1 0-15,0 0 16,17 0 0,35 0-16,-17 18 15,18-1-15,-18 1 16,17-18-16,-17 0 16,-17 0-16,-1 17 15,-18-17-15,19 18 16</inkml:trace>
  <inkml:trace contextRef="#ctx0" brushRef="#br2" timeOffset="141895.79">13917 10936 0,'0'35'16,"35"-35"-1,18 53 1,-17-35-16,16 17 15,19 0-15,-18-17 16,0 17-16,35 1 16,-35-36-16,-18 17 15,-17 1-15,0-18 16,-1 0-16</inkml:trace>
  <inkml:trace contextRef="#ctx0" brushRef="#br2" timeOffset="142231.43">13988 11536 0,'0'0'0,"17"17"32,1 1-32,17 0 15,-17-18-15,17 35 16,0-17-16,-17 17 15,17-17-15,1 17 16,-19-35-16,1 0 16,-18 18-16,18-18 15</inkml:trace>
  <inkml:trace contextRef="#ctx0" brushRef="#br2" timeOffset="142567.4">13935 12065 0,'53'35'32,"-18"-17"-17,-17 0-15,17-1 16,-18-17-16,1 35 16,17-17-16,-17 0 15,0-1-15,17-17 16,-17 18-16,-1-18 15,1 18-15,0-18 16</inkml:trace>
  <inkml:trace contextRef="#ctx0" brushRef="#br2" timeOffset="143279.42">15240 13088 0,'35'18'16,"-35"17"-16,0 18 15,18 0-15,-18 0 16,0 0-16,-18 0 16,18-36-16,-17 18 15,17 1-15,0-19 16,0 1-16</inkml:trace>
  <inkml:trace contextRef="#ctx0" brushRef="#br2" timeOffset="143591.79">15804 13441 0,'18'0'31,"0"0"-31,17 35 0,-35 0 16,0-17-16,0 17 16,0-17-16,0 17 15,0-17-15,0-1 16,0 1-16</inkml:trace>
  <inkml:trace contextRef="#ctx0" brushRef="#br2" timeOffset="143904.48">16422 13617 0,'0'0'0,"0"18"0,17 17 16,-17 0-16,0 1 15,0 17-15,0 0 16,0-18-16,0 35 16,0-34-16,0 17 15,0-18-15,0-18 16,0 1-16</inkml:trace>
  <inkml:trace contextRef="#ctx0" brushRef="#br2" timeOffset="144167.79">16933 14199 0,'0'0'0,"36"53"16,-1 18-16,0 17 15,-17-35-15,-1 0 16,19 17-16,-36-34 16,17-1-16,-17-17 15,0 17-15,0-18 16</inkml:trace>
  <inkml:trace contextRef="#ctx0" brushRef="#br2" timeOffset="144936.28">15628 11536 0,'35'35'47,"54"53"-47,-1 1 15,0 34-15,0-17 16,0 35-16,-17-35 16,17-18-16,-53-18 15,18 19-15,-35-36 16,17 0-16,-17-18 16,-18-18-16,17 1 15,-17 0-15</inkml:trace>
  <inkml:trace contextRef="#ctx0" brushRef="#br2" timeOffset="145232.14">16369 12083 0,'18'0'32,"34"17"-32,-16 19 0,-1-1 15,18 0-15,0 36 16,0-36-16,-18 0 15,-17-17-15,-1-1 16,1-17 0,-18 18-16,18-18 31,-1 0-31,1-18 16,17-17-16</inkml:trace>
  <inkml:trace contextRef="#ctx0" brushRef="#br2" timeOffset="145488.14">17074 11712 0,'89'36'16,"16"52"-16,1 0 0,53 18 15,-18 0-15,18-18 16,-36 0-16,19 18 16,-37-18-16,1 18 15,53-18-15,-18 0 16,53 0-16,0-52 16,0 17-16,18-36 15</inkml:trace>
  <inkml:trace contextRef="#ctx0" brushRef="#br2" timeOffset="146623.79">20232 11853 0,'17'71'15,"19"-1"-15,34 1 16,18 35-16,1-18 15,17 0-15,-18 0 16,35 1-16,-35-1 16,1-18-1,-37-17-15,-16-17 16,-19-36-16,-17 17 16,-53-17 30,-158-17-30,52-1-16,53 0 16,18 18-16,17 0 15,36 0-15,18 0 16,-1 0-16,18 18 16,0 17-1,0-17-15,0-1 16,18 19-16,-1-1 15,18-17-15,-17 17 16,17-17-16,-17 17 16,0-35-16,-18 18 15,17-1-15,-17 1 16,0-1-16,-17 1 16,-19 17-16,1-17 15,-106 53-15,70-36 16,-34 35-16,16-17 15,36-35 1,18 17-16,18-35 16,-1 35-16,18-17 15,0 0-15,18 17 16,-1-17-16,1-1 16,-1 19-16,19-19 15,-36 18-15,17-17 16,-17 0-16,0-1 15,0 19-15,-17-19 16,-1 19-16,-17-19 16,17 19-16,-17 16 15,17-16-15,1 34 16,17-17-16,0 18 16,0-1-16,0-17 15,0-17-15,0 34 16,0-35-16,0 1 15,-18-19-15,0 1 16,1 0-16,-1-18 63,-52-53-32</inkml:trace>
  <inkml:trace contextRef="#ctx0" brushRef="#br2" timeOffset="147175.79">18627 11853 0,'0'0'0,"35"53"16,0 0-16,-17-18 15,17 36-15,-17-36 16,17 1-16,-35 16 16,35-34-16,-35 0 15,18-1-15,0 1 16,-1-18-16,1 0 15,17 18-15,0-18 16,-17 0-16,17 0 16</inkml:trace>
  <inkml:trace contextRef="#ctx0" brushRef="#br2" timeOffset="147471.81">19209 11853 0,'35'53'47,"0"-17"-32,-17-1-15,17 0 16,-17-17-16,17 17 15,-17-17 1,17-18 31,-17 0-31</inkml:trace>
  <inkml:trace contextRef="#ctx0" brushRef="#br2" timeOffset="147655.76">19526 11906 0,'-53'0'78,"0"18"-62</inkml:trace>
  <inkml:trace contextRef="#ctx0" brushRef="#br2" timeOffset="153047.82">11818 10566 0,'0'17'63,"35"1"-47,-17 35-1,17 0-15,-17-36 16,17 19-16,-17-1 15,-1-17-15,1-1 16,0 19-16,-1-36 16,-17 17-1,18-17-15</inkml:trace>
  <inkml:trace contextRef="#ctx0" brushRef="#br2" timeOffset="153535.82">12083 10548 0,'53'18'32,"-36"-1"-32,36 19 15,-35-1-15,-1-17 16,19 17-16,-19-18 15,19 19-15,-19-19 16,1 1-16,-1 17 16,19-17-16,-36 17 15,17-35-15,-17-17 94</inkml:trace>
  <inkml:trace contextRef="#ctx0" brushRef="#br2" timeOffset="154015.81">12506 10319 0,'0'0'0,"88"88"31,-70-70-31,17 17 0,-17-17 16,-1-1-16,1 18 15,17-17-15,-35 17 16,18-35-16,0 18 15,-1 0-15,1-1 16,-1-17-16,-17 18 16,18-18-1,-18 18 1,18-18 0,-1 0 15</inkml:trace>
  <inkml:trace contextRef="#ctx0" brushRef="#br2" timeOffset="154640.5">13035 10142 0,'0'0'0,"35"36"15,-17-19-15,0 36 16,17-18-16,-17-17 16,17 17-16,-17-17 15,-1 0-15,-17-1 16</inkml:trace>
  <inkml:trace contextRef="#ctx0" brushRef="#br2" timeOffset="158383.31">9878 9878 0,'17'0'31,"-17"-18"-15,18 0 15,0-17-16,-1 35-15,1-17 16,0-1-16,-18-17 16,17 35-16,-17-18 15,0-17-15,0 17 16,0 0-16,0 1 16,0-1 15,18 18 47,0 35-62,-18-17-1,0 0-15,0 17 16,0-17-1,0-1-15,0 19 16,0-19-16,0 1 16,0-1-16,0 19 15,0-19-15,0 1 16,0 17-16,0-17 16,0 0-16,0-1 15,0 19-15,0-19 16,0 1-1,0-1 1,-18-17 78,0 0-79,1 0 32,17-17 188,-18 17-188,36 0 78,-1 0-110,1 0-15,17 0 16,-17 0-1,-1 0 1,1 0 0,0 0 15,-1 0 0,1-18 32,0 18-16,-18-17 93</inkml:trace>
  <inkml:trace contextRef="#ctx0" brushRef="#br2" timeOffset="160367.94">13088 6650 0,'0'-18'31,"18"1"-31,-1-1 16,-17-17-16,18-1 16,-18 19-1,0-1 1,0 0 0,0 1 15,0 34 78,18 19-109,-18-19 16,17 19-16,-17-1 15,18 0-15,-18 1 16,0-19-16,0 18 16,0-17-16,18 0 15,-18-1-15,0 19 16,17-19-16,-17 1 16,-17 0 46,-1-1-62,-17-17 16,17 0-1,0 0-15,1 0 16,-1 18-16,0-18 16,36 0 109,0 0-125,-1 0 15,1 0-15,17 0 16,1-18-16,-19 18 15,18 0-15,-17 0 16,0 0 0,-1-17-16,1 17 187</inkml:trace>
  <inkml:trace contextRef="#ctx0" brushRef="#br2" timeOffset="164368.01">14164 9560 0,'18'-17'125,"-1"-1"-110,1 18-15,-18-18 16,0 1-16,18 17 16,-18-18-16,0 0 31,0 36 141,0 0-157,0-1-15,0 1 16,0 0 0,0-1-16,0 1 15,0 0-15,0-1 16,0 1 0,0-1-16,0 1 15,0 0-15,0-1 16,0 1-1,0 0-15,0-1 16,17-17-16,-17 18 16,0 0-16,0-1 15,0 1-15,0-1 16,18 1-16,-36-18 109,1 0-93,-1 0 15,0 0 16,1 0-31,-1 0-1,0 0 32,36 0 125,0 0-172,-1 0 16,1 0-1,-18-18 1,18 18-16,-1 0 16,1 0-1,0 0 1,-18-17-16,17 17 31,1 0-31,-1 0 31,1 0 1,-18-18-32,18 18 31,-1 0 31,-17-17 110</inkml:trace>
  <inkml:trace contextRef="#ctx0" brushRef="#br2" timeOffset="166823.76">18944 6509 0,'0'-36'31,"0"19"-15,0-1 0,18 1-1,-1 17 1,-17-18-16,18 18 16,17 0-16,-17 0 15,0 0-15,17 0 16,-17 0-16,-1 0 15,1 0 1,-1 0-16,1 18 16,-18-1-16,18 1 15,-1 17 1,-17-17 0,0 17-1,0-17 1,0 17-1,0-17-15,0-1 16,0 1-16,-17 0 16,-1 17-16,0-18 15,1-17 1,17 18-16,-18 0 16,-17-1-16,17 1 15,1 0 1,-19-1-16,36 1 15,-17-18-15,-1 18 16,0-18-16,1 0 16,17 17-1,17-17 32,1 0-31,0 18-1,17-1 1,-17-17-16,-1 0 16,36 18-16,-35 0 15,-1-18-15,36 17 16,-35-17-16,0 0 16,-1 0-16,19 18 15,-19 0 1,1-18-16,17 0 15,-17 17 1,-1 1-16,1-18 16,0 0-16,-1 0 15,1 0-15,0 18 16,-1-18-16,1 0 16,-53 0 77,17 0-93</inkml:trace>
  <inkml:trace contextRef="#ctx0" brushRef="#br2" timeOffset="169431.85">21960 10372 0,'0'-36'47,"18"36"-47,-18-17 16,0-1 0,0 0-16,18 1 15,-1 17-15,-17-18 31,18 18-31,0 0 16,-1-17 0,1 17-1,0 0 1,-1 0 15,1 0-15,-1 17-16,1 1 15,0 17-15,-1-17 16,1-1-16,0 19 16,-18-19-1,0 1 32,0 0-31,-18-1-16,18 1 15,-18-18 1,18 18-16,-17-18 16,-1 35-1,0-35 17,18 17-1,0 19-16,0-19 1,0 19 0,0-19-1,-17 1 1,17 0 0,0-1-16,0 1 15,0-1 1,0 1-1,0 0 1,0-1 0,0 1-1,17 0 63,1-18-46,0 0-1,-1 0-31,1 0 16,0 0-1,-1 0 1,1 0-16,0 0 15,17 17 1,-18-17 0,19 0-1,-19 0 1,19 0 15,-19 0 16,1 0 16,0 0-32,-1 0-16,1 0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1:44:40.924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13582 7673 0,'35'0'31,"0"18"-16,1-18 1,-19 17-16,1-17 16,17 0-16,-17 18 15,0-18-15,35 17 16,-36-17 0,18 0-16,-17 0 15,0 0-15,-1 0 16,1 0-1,0 0 1,-1 0-16,1 0 16,0 0-1,-1 0 1,18 0 0,-17 0 15,17 0-16,-17 0-15,0 0 16,-1 0 0,1-17-1,0 17 1,17-18 0,0 18-1,-17 0 1,17 0-16,-17 0 15,-1 0-15,1 0 16,17 0 0,-17 0 15,17 0-15,-17 0-1,17 0-15,-17 0 16,17 0-1,-17 0 1,-1 0-16,1 0 16,17 0-1,-17 0 1,-1 0-16,1 0 16,0 0-16,17 0 15,-17 0 1,-1 0-1,1 0-15,0 0 16,17 0 0,-18 0-16,1 0 15,17 0-15,-17 18 16,35-18 0,-35 0-1,-1 17-15,1-17 16,0 0-16,-1 0 15,1 18-15,-1-18 16,1 0 0,0 0 15,-1 0-31,1 0 16,-18 18-16,35-18 15,-17 0 1,0 0-1,-1 0 17,1 0-17,-1 0 1,1 0-16,0 0 16,-18 17-16,17-17 31,1 0 0,0 0 0,-1 0 32</inkml:trace>
  <inkml:trace contextRef="#ctx0" brushRef="#br0" timeOffset="14632.04">9790 9772 0,'0'-18'109,"17"-17"-93,-17 0-16,18 17 16,-18 0-16,0 1 15,0-18-15,0 17 16,0 0-16,0 1 16,0-1-1,17 18 63,19 0-62,-19 0-16,1 0 16,0 18 30,17-1-30,-17 19 0,-1-19-16,-17 1 15,18-1-15,-18 1 16,18 0-16,-1 17 16,1-17-1,-18-1-15,0 1 16,0 0-1,0-1-15,0 1 16,0-1 0,0 1-16,0 0 15,-18-1 1,18 19 0,-17-36-16,17 17 15,-18 1-15,0 0 16,1 17-1,-19-17 1,36-1 0,-17 18-16,-1-35 15,18 18-15,-18 0 16,18-1 0,-17 1-16,17 17 15,0-17 1,0 0-1,0-1 48,0 1-32,17-18-15,1 0 15,0 0-15,-1 0-1,1 0 1,0 0 0,-1 0-1,19 0 1,-19 0 15,1-18-15,-1 18-1,1 0 1,0 0-16,-1 0 16,1 0-1,0-17 1,-1 17-1,1 0-15,0 0 63</inkml:trace>
  <inkml:trace contextRef="#ctx0" brushRef="#br0" timeOffset="20504.04">10495 9860 0,'-17'0'15,"-1"0"-15,0 0 125</inkml:trace>
  <inkml:trace contextRef="#ctx0" brushRef="#br0" timeOffset="21184.65">10707 9790 0,'0'0'0,"17"0"0,-17-18 16,0 0-16,0 1 16,36-1-16,-19-35 15,1 35-15,0-17 16,-1 18-16,1-1 16,-18-17-16,0 17 15,0 0-15,18-17 16,-18 17-16,0 1 15,0-1 1,17 53 62,-17 18-78,0-17 16,18 17-16,-18 17 15,35 18-15,-17-35 16,-1 0-16,19 35 16,-19-52-16,1-1 15,-18 0-15,0-17 16,0-1-16,0 1 16,0 0-1,-18-54 63,1 19-78</inkml:trace>
  <inkml:trace contextRef="#ctx0" brushRef="#br0" timeOffset="22416.38">11677 9419 0,'-18'0'47,"1"-17"-31,-1 17-16,0-18 15,1 18 1,-1 0-16,18-18 16,-18 18-16,1 0 15,-1 0 1,-17 0-1,17 0 17,18 18-1,-17 0-31,-1-1 16,18 18-16,0-17 15,0 0-15,-18 17 16,1-17-16,17-1 15,0 19-15,0-1 16,0 18-16,0-36 16,35 19-16,-35-19 15,0 1-15,0 17 16,18-17-16,-1-1 16,-17 19-16,18-19 15,-18 1-15,18 0 16,-1-1-1,1-17 1,-18 18 0,17-18-1,1 18 1,0-18 0,-1 0-16,1 0 15,17-18-15,-17 18 16,0-35-16,-1 17 15,-17 0-15,0 1 16,0-19 0,0 19-16,0-1 15,-17-17-15,17 17 16,-18 1 0,-17-19-16,35 19 15,-18 17 1,18-18-16,-18 0 31,1 18 47,-1 0-62,0 0-16,-17 0 15,35 18 1,-17 0 0,-1-18-1</inkml:trace>
  <inkml:trace contextRef="#ctx0" brushRef="#br0" timeOffset="24224.53">12206 9754 0,'18'0'79,"-1"0"61,1 0-109,0 0 1,-1 0-17,-17-17 1,18 17-16,0 0 16,-1 0-16,1-18 15,-18 0 1,35 18-1,-35-17 17,18 17-32,-1 0 78,1 0 78,0 0-156,-1 0 31,1 0 16,0 0 31,-1 0-78</inkml:trace>
  <inkml:trace contextRef="#ctx0" brushRef="#br0" timeOffset="25568.11">12365 9454 0,'0'18'78,"0"0"-62,0-1-16,0 1 15,0 17 1,0-17-1,17 0-15,-17 17 16,0-18-16,0 1 16,0 17-16,18 1 15,-18-19-15,18 1 16,-18 17-16,0 0 31,0-17-15,0 0-16,0-1 15,0 1 1,0 0 0</inkml:trace>
  <inkml:trace contextRef="#ctx0" brushRef="#br0" timeOffset="31864.05">12577 9331 0,'0'0'0,"0"-18"15,0 1 1,17-1-16,1 0 16,-1 18-16,1-17 15,17-1-15,-17 18 16,0 0-16,-1 0 16,1 0-1,0 0-15,17 0 16,-18 18-1,1-1-15,0 1 16,-1 0-16,1 17 16,-18-17-16,0-1 15,0 19-15,0-19 16,-18 1-16,1 17 16,-19-35-16,-16 18 15,34-1-15,0-17 16,1 0-16,34 0 125,1 0-125,17 0 15,-17 0 1,-1 0-16,19 18 16,-19 0-1,1-1-15,17 1 16,-35 0-16,36 17 16,-19-18-16,19 19 15,-36-19-15,35 1 16,-35 17-16,0-17 15,0 0-15,0 17 16,0-18-16,-18 1 16,1 0-16,-1-1 15,-17-17-15,-1 0 16,19 0-16,-19 0 16,19 0-16,-19-17 46,36-1-46,0 0 16,36 18 78</inkml:trace>
  <inkml:trace contextRef="#ctx0" brushRef="#br0" timeOffset="32192.06">13229 9560 0,'18'0'63,"-1"0"-48</inkml:trace>
  <inkml:trace contextRef="#ctx0" brushRef="#br0" timeOffset="32831.67">13529 9472 0,'0'0'0,"18"-18"16,17 18-16,-17-17 16,-1 17-16,18-18 15,18 1-15,-35-1 16,0 0-16,17 1 16,-17-1-16,-1 0 15,-17-17-15,0 17 16,0 1-16,0-1 15,-17 36 95,-1 17-110,18 0 15,-18 1-15,18-19 16,-17 36-16,17 0 16,-18-18-16,18 18 15,0-17-15,0-1 16,0-18-16,0 19 16,0-19-16,0 1 15,0 17 1,0-17-1,0 0-15</inkml:trace>
  <inkml:trace contextRef="#ctx0" brushRef="#br0" timeOffset="34496.07">14288 9278 0,'0'-18'0,"0"1"47,-36 17 0,19-18-31,-1 18-16,0 0 15,-17 0 17,17 0-17,1 0 1,-19 0 0,36 18-16,-17-1 15,17 1-15,0 0 16,0-1-1,-18 1 1,18 0 0,0-1-1,0 1-15,0 0 16,0 17 0,0-18-16,0 1 15,0 17-15,0-17 16,0 17-1,0-17 1,18 0-16,-18-1 16,17 1-1,-17 17-15,18-35 16,-18 18 0,18-1-1,-1 1 16,-17 0-15,18-1-16,0-17 16,-1 0-1,1 0-15,0 18 16,-1-18 0,1 0-1,0 0 1,-1-18 15,1 18-15,-18-17-16,0-1 15,0 0 17,0 1-32,17-1 46,-17 0-30,0 1 15,-17-1-31,-1 18 16,18-17 0,-17-1-1,-1 0 1,18 1-1,-18 17-15,1-18 16,-1 0 15,0 18 16,1-17-31,17-1-1,-18 18 1,0 0 47,1 0-48,-1 0-15,18 18 16</inkml:trace>
  <inkml:trace contextRef="#ctx0" brushRef="#br0" timeOffset="38040.08">14464 8943 0,'-18'-18'187,"1"18"-171,-1 0-1,0 0 79,1 0-78,17 18 31,0 0-16,0-1 0,0 1-15,17-18 15,-17 17 32,18-17-48,-18 18 1,18-18-1,-1 0 1,1 0 0,0 0-1,-1 0 48,1 0-48,-18-18-15,0 1 16,0-1 0,0 1-1,0-1 1,0 0 0,0 1 30,-18 17 48,1 0-78,-1 0-16,0 0 15,1 0 1,-1 0 0</inkml:trace>
  <inkml:trace contextRef="#ctx0" brushRef="#br0" timeOffset="39407.85">11571 9066 0,'0'-17'16,"0"-1"-16,0 0 31,18 1-31,-18-1 15,17 1 1,1-19 0,0 36-16,-18-17 15,0-1 1,17 0-16,-17 1 16,0-1-1,0 0 1,18 18-1,-18 18 126,0 0-125,0-1-1,0 1-15,18-18 16,-18 18-16,0 17 16,0-17-1,0-1-15,0 1 16,0 17-16,0 0 15,-18-17 1,18 0 0,0-1-16,0 1 15,0 0-15,0-1 16,0 1-16,0 0 31,-18-18 110,18-18-110</inkml:trace>
  <inkml:trace contextRef="#ctx0" brushRef="#br0" timeOffset="44792.48">15152 9402 0,'35'0'31,"-17"0"-16,-18-18-15,17 18 16,-17-18 0,18 18-1,0 0-15,-1 0 16,19-17 0,-19 17-1,1 0 1,-1 0-1,1 0-15,0-18 16,17 18 0,-17 0-1,-1 0 17,-17-18-32</inkml:trace>
  <inkml:trace contextRef="#ctx0" brushRef="#br0" timeOffset="45551.7">15258 9525 0,'17'0'31,"36"0"-31,-35 0 16,-1 0-1,1 0 1,17 0-16,-17 0 15,17-18 1,-17 18-16,0 0 16,-1 0-1,19-17 1,-19 17-16,18 0 16,-35-18-1,18 18-15,0 0 16,-1 0-1,19 0-15,-36-18 63,17 18 15</inkml:trace>
  <inkml:trace contextRef="#ctx0" brushRef="#br0" timeOffset="47248.73">13776 9984 0,'0'0'0,"0"-18"0,0 0 15,18 1-15,-18-1 16,0 0-16,17-17 16,-17 17-16,18 1 15,-18-18-15,0 17 16,18 0-16,-1-17 15,-17 17-15,18-17 16,-1 17 0,1-17-16,0 18 15,-1-19-15,1 19 16,0-19 0,-18 19-16,35-1 15,-35-17-15,0 17 16,18 1-1,-18-1-15,0 0 16,17-17-16,1 17 16,-18 1-16,17-19 15,1 19 1,-18-18-16,18 17 16,17 0-16,-35 1 15,18-19-15,-18 19 16,17-1-1,1 0-15,-18 1 16,18 17-16,-18-36 16,17 36-16,1-17 15,-18-1-15,18 1 16,-18-1-16,35 0 16,-18-17-16,-17 17 15,18 18-15,-18-35 16,35 17-16,-17 1 15,0-1-15,-1 1 16,1 17-16,-18-18 16</inkml:trace>
  <inkml:trace contextRef="#ctx0" brushRef="#br0" timeOffset="48840.1">14199 10231 0,'0'-18'31,"0"-17"-15,0 17-16,18 0 16,-18-17-16,18 17 15,-18 1-15,0-1 16,0 1-16,0-1 16,0 0-1,0-17 16,0 53 79,0 17-95,0-17-15,0 17 16,0-18-16,0 19 16,0-19-16,0 1 15,0 17-15,0-17 16,0 17 0,0-17-16,0-1 15,17 1 1,-17 0-16,0-1 31,0 1-31,0 0 78,-17-18-62,-1 0 15,18 17-31,-18-17 16,1 0-1,-1 0 1,18 18-16,-18-18 16,18 18 62,18-18 0,0 0-78,-1 0 15,1-18-15,0 18 16,-1 0 0,1 0-16,0-18 15,-1 18-15,1 0 16,-1-17 0,1 17-1,0 0-15,-1-18 16,1 18-1,0 0-15,-1 0 16,19 0-16,-19 0 16,1-18-1,-1 18 1,1 0 31</inkml:trace>
  <inkml:trace contextRef="#ctx0" brushRef="#br0" timeOffset="50968.46">16157 9137 0,'0'0'0,"18"-35"15,-1 17 1,1 18 0,0-18-1,-1 18-15,1 0 16,0 0-16,-18-17 16,17 17-1,19 0-15,-19 0 16,-17 17 31,18 1-32,-18 0 1,0-1-16,0 1 16,-18 17-16,1-17 15,-1 17-15,-17-17 16,17 17-16,-17-17 15,17-1-15,0 1 16,18 0-16,-17-18 16,52 0 124,-17 0-124,17 0 15,-17 0-31,17 17 16,-17 1-1,-18 0 1,35-18-16,-35 17 16,18-17-16,-18 35 15,35-17-15,-18 0 16,-17-1-16,0 1 16,0 0-16,0-1 15,0 1-15,-17 0 16,-18-18-16,-1 0 15,19 0 1,-1 0-16,-17 0 16,-1 0-16,19-18 15,-1 0 1,0 1 0,18-1-1,18 18 79,0 0-94,-1 0 16,1 0-16,35 0 15</inkml:trace>
  <inkml:trace contextRef="#ctx0" brushRef="#br0" timeOffset="51984.1">17057 9102 0,'17'0'16,"1"35"-16,-18-17 15,0-1-15,0 19 16,0-19 0,-18-17-16,1 0 15,-1 0 1,1 0 0,-1 0-1,18-35 1,-18 17-16,18 1 15,-17-19-15,17 19 16,0-1-16,0 0 16,17 18 15,1 0-15,0 0-1,17 0 1,-35 18-16,35 17 15,-17 1-15,17-1 16,-17 0-16,-18 0 16,0 1-1,0-19-15,0 1 16,-18 35-16,0-35 16,18 17-16,-35 0 15,17-17-15,-17-1 16,18 1-16,-1 0 15,0-18-15,1 17 16,-19 1-16,19-18 16,-1 0-1,0-35 48,18 17-63,0 0 15,18 18 1,17 0-16,-17 0 16,0 0-16,35 0 15,-36 18-15,1 0 16,17-1-16,0 1 16,-35 0-1,18-1-15,0-17 31,-1 18-31,1-18 16,-18 17 0,18-17 15,-1 0-15,18 0-16,1 0 15,-19 0 1</inkml:trace>
  <inkml:trace contextRef="#ctx0" brushRef="#br0" timeOffset="52328.31">17480 9349 0,'18'-18'16,"17"0"0,-17 18-1,17-17-15,0-1 16,18 18-16,-35 0 15,-1-18-15,1 18 16,0 0-16,-1-17 16,19 17-16,-19 0 15,1 0-15,0 0 16,-18-18 0</inkml:trace>
  <inkml:trace contextRef="#ctx0" brushRef="#br0" timeOffset="52704.59">17674 9119 0,'-17'0'15,"17"18"32,0 35-31,17 0-16,18 35 16,1-17-16,-1 17 15,-35-53-15,18 0 16,-1-17-16,1 17 15,-18-17-15,0-1 16,-18-17 31,1-17-31</inkml:trace>
  <inkml:trace contextRef="#ctx0" brushRef="#br0" timeOffset="53688.1">18027 8978 0,'0'0'0,"18"-17"0,-1-1 16,1 18-16,17-35 15,-17 35-15,-1-18 16,1 18-16,0-18 15,-1 18-15,19 0 16,-19 0-16,1 0 16,0 0-1,-18 18 1,0 0 0,0-1-16,-18 19 15,0-19 1,-17 1-16,17-1 15,1 19-15,-1-36 16,0 0-16,1 0 16,70 0 109,0 17-125,0 1 15,-36-18-15,1 18 16,17-1-16,0 19 16,-35-19-1,0 1-15,0 0 16,0 17-16,0-18 15,-17 19-15,-36-36 16,0 35-16,0-17 16,0-18-1,-17 0-15,-1 0 16,36 0-16,-1-18 16,19 18-16,-1-18 15,0 18 1,71 0 46,-35 0-46</inkml:trace>
  <inkml:trace contextRef="#ctx0" brushRef="#br0" timeOffset="54128.1">18715 9137 0,'0'0'0,"17"0"16,1 0-1,0-18-15,17 18 16,0-17-16,-17 17 16,17-18-16,-17 0 15,0 18-15,-1 0 16,1-17 0</inkml:trace>
  <inkml:trace contextRef="#ctx0" brushRef="#br0" timeOffset="54432.3">18821 9208 0,'17'0'62,"1"0"-62,17 0 16,18 0-16,0 0 15,0 0-15,-18 0 16,-17 0-16,0 0 16,-1 0-16,1 0 15,-1 0-15</inkml:trace>
  <inkml:trace contextRef="#ctx0" brushRef="#br0" timeOffset="55704.72">19703 8678 0,'-18'0'62,"0"0"-46,-35 0-16,18 0 16,0 0-16,-18 0 15,18 0-15,17 0 16,-17 0-16,17 0 16,18 36 155,18-19-155,-1 36-16,-17-18 16,36-17-16,-36 17 15,17-17-15,1 0 16,-18 17-16,18-17 16,-1-18 77,1 0-77,17 0-16,-17 0 16,-1 0-1,19 0-15,-19 0 16,1 0-16,17 0 15,-17 0-15,0 0 16,-1 0-16,18 17 16,-17 1-16,17-1 15,-17 19-15,0-36 16,17 35-16,0 0 16,-35-17-1,18-18-15,-18 18 16,0-1-16,0 1 15,0 0 1,-18-1-16,1-17 16,-19 0-16,1 18 15,0-18-15,17 0 16,-17 17-16,-18-17 16,18 0-16,17 0 15,0 0-15,-17 0 16,17-17-16,1 17 15,-18 0-15,17-18 16,0 1 0,1 17-16</inkml:trace>
  <inkml:trace contextRef="#ctx0" brushRef="#br0" timeOffset="61887.76">10072 11571 0,'17'-35'16,"1"17"0,-18 1-1,18-1-15,-1 0 16,19 1-16,-19 17 15,1-18-15,0 18 16,-1 0-16,1 0 31,-1 0 1,36 71-17,-35-19-15,-18-16 16,18-1-16,-18 0 15,0 18-15,-18-35 16,18 0-16,-18 17 16,1-18-1,-1-17-15,0 0 78,36 0 1,0 0-79,-1 0 15,1 18 1,17 0-16,-17 35 15,17-36-15,-17 19 16,17 16-16,-35-34 16,18 17-16,-1 1 15,-17-1-15,0-17 16,0-1-16,-17 1 16,-18-1-16,-1-17 15,1 0-15,17 0 16,-17-35-16,17 35 15,18-17-15,-17 17 16,-1-18 0,0 0-16,1-17 15,17 17 1,-18 18-16,18-17 16</inkml:trace>
  <inkml:trace contextRef="#ctx0" brushRef="#br0" timeOffset="62320.12">10548 11730 0,'35'0'31,"-35"18"-15</inkml:trace>
  <inkml:trace contextRef="#ctx0" brushRef="#br0" timeOffset="63112.12">10989 11642 0,'0'0'0,"18"0"0,17-18 16,-17 0-16,-1-17 16,18 35-16,-17-35 15,17 17-15,-17 1 16,0-19-16,-18 19 15,0-1-15,0-17 16,0-1 0,-18 19-16,0-1 15,18 1 1,-35-1-16,17 0 16,1 18-16,-1 0 15,1 0-15,-1 0 16,0 0-1,1 0-15,-1 18 16,0 17-16,18-17 16,0 17-1,0-17-15,0-1 16,0 19-16,18-19 16,0 1-16,-1 35 15,1-36-15,0 19 16,17-1-1,-18 0-15,19 18 16,-19-17-16,19 34 16,-19-35-16,-17-17 15,18 17-15,-18 1 16,0-19-16,0 1 16,-35-1-16,17-17 15,0 0 1,1 0-16,-1-17 15,0-36-15,-17 0 16,18 35-16,-19-35 16,19 18-16,17 18 15,0-1-15,0-17 16,17 35-16,1-18 16,17 18-16,0 0 15,1 0-15,-1 0 16</inkml:trace>
  <inkml:trace contextRef="#ctx0" brushRef="#br0" timeOffset="63496.12">11800 11836 0,'36'0'16,"-19"0"15,1 17-31,17-17 16,1 0-16,-19 0 15,1 18-15,35-18 16,-18 18-16,-17-1 16,-1-17-16,1 0 15,-18-17 1</inkml:trace>
  <inkml:trace contextRef="#ctx0" brushRef="#br0" timeOffset="63817.19">11994 11783 0,'0'53'31,"0"0"-31,0 0 16,0-1-16,18 1 16,-18 0-16,0-35 15,0 0-15,0 17 16,-35-18-16,35 1 15,-18 0-15,1-18 16,-19 0 0,19 0-1,-19-18 1</inkml:trace>
  <inkml:trace contextRef="#ctx0" brushRef="#br0" timeOffset="64456.14">12277 11748 0,'17'-53'31,"1"35"-31,-18 0 0,18 18 15,-18-35-15,17 35 16,1-18-16,-1 18 16,-17-17-1,18 17 1,0 0 15,-1 53-15,1-36-16,0 36 15,17 0-15,-17 0 16,-18 0-16,0-35 16,0 17-16,-18 0 15,-17 18-15,17-35 16,0-1-16,1 19 16,34-36 30,1 0-30,35 17-16,18-17 16,-36 18-16,0-18 15,-35-35 1</inkml:trace>
  <inkml:trace contextRef="#ctx0" brushRef="#br0" timeOffset="64736.13">12841 11836 0,'18'0'31,"-18"17"-15,0 1-1,17 0 32,19-18-31</inkml:trace>
  <inkml:trace contextRef="#ctx0" brushRef="#br0" timeOffset="65480.13">13159 11818 0,'0'0'0,"35"-18"16,-35 1-16,18 17 16,17-18-16,0 1 15,-17-1-15,35 18 16,-36-18-16,1 18 16,17-17-16,-17 17 15,-1-36-15,1 19 16,-18-1-16,0 0 15,0 1-15,-18-19 16,-17 19-16,18-1 16,-1-17-16,-17 17 15,17 1-15,-17-1 16,17 18-16,0 0 16,1 0-1,-18 0 1,17 35-16,18-17 15,0 17-15,0 0 16,18 1-16,-1-1 16,1-17-16,-1-1 15,1 19-15,17-19 16,-17 19-16,0-19 16,17 18-1,-17 1-15,17-19 16,-18 19-16,19-19 15,-36 1-15,0 17 16,0-17-16,0-1 16,0 1-16,0 0 15,-18-1 1,0-17-16,1 0 16,-18 0-16,-1-17 15,1-19-15,0 19 16,-1-18-16,19 17 15,-1 0-15,1 1 16,17-1 0,0 0-1,0 1 1,35-1-16,18 0 16,-18 18-16,0 0 15,-17-17-15</inkml:trace>
  <inkml:trace contextRef="#ctx0" brushRef="#br0" timeOffset="66200.74">13652 10883 0,'-17'0'31,"-1"18"-15,18 17-16,0-17 16,0 17-1,0 0-15,18-17 16,-18 0-16,35 17 15,-17-18 1,-1 1 0,1 0-1,17-18-15,-17 0 16,0-18 0,-1 0-16,1 1 15,-18-18-15,0 17 16,0 0-16,0 1 15,0-19-15,-35 1 16,35 17 0,-18 1-1,0-1-15,1 18 16,-1-17 0,-17 17-1,17 0 32,0 0-31,18 17 15</inkml:trace>
  <inkml:trace contextRef="#ctx0" brushRef="#br0" timeOffset="66992.47">11183 10866 0,'0'17'63,"0"1"-63,18 17 16,-18-17-16,0 17 31,0-17 0</inkml:trace>
  <inkml:trace contextRef="#ctx0" brushRef="#br0" timeOffset="67752.47">14252 11624 0,'36'0'47,"-19"0"-31,1-18-16,17 18 15,0 0-15,1 0 16,-1 0 0,-17 0-16</inkml:trace>
  <inkml:trace contextRef="#ctx0" brushRef="#br0" timeOffset="68176.13">14288 11783 0,'17'0'78,"18"17"-63,36 1-15,-36 0 16,1-18-16,16 0 16,-34 0-16,17 0 15,-17 0-15,0 0 16</inkml:trace>
  <inkml:trace contextRef="#ctx0" brushRef="#br0" timeOffset="69320.17">15222 11589 0,'18'-18'16,"0"-17"0,-18 17-16,17 1 15,1-1-15,0 0 16,-1 1-16,1-1 16,-1 18-16,19 0 15,-19 0 1,1 0-16,0 0 15,-1 0-15,1 0 16,-18 18 0,0-1-16,18 19 15,-18-19-15,0 1 16,0-1-16,0 36 16,-36-35-16,19 0 15,-19 17-15,36 0 16,-35-17-16,17 0 15,18-1-15,-17-17 16,17 18 0,0-1 15,17-17-15,1 0-1,35 0-15,-18 0 16,1 0-16,-19 0 15,1 0-15,0-17 32,-18-18-17,17 35 1,1-18-16</inkml:trace>
  <inkml:trace contextRef="#ctx0" brushRef="#br0" timeOffset="69808.81">15699 11412 0,'-18'18'46,"18"0"-30,0-1-16,0 1 16,0 0-16,18 17 15,-18-18-15,0 1 16,0 0 0,17-18-16,-17 17 15,36 1-15,-1 0 16,-18-18-1,19 0 1,-36-18 0,35 0-16,-35-17 15,0 17-15</inkml:trace>
  <inkml:trace contextRef="#ctx0" brushRef="#br0" timeOffset="70208.14">15857 11395 0,'0'17'31,"18"1"-31,-18 0 16,0 35-16,0-18 15,0 0-15,0 18 16,18-18-16,-1 1 16,-17 17-16,0-36 15,0 36-15,0-35 16,0-1-16,0 1 15,0 0-15,0-1 16</inkml:trace>
  <inkml:trace contextRef="#ctx0" brushRef="#br0" timeOffset="70615.75">16369 11571 0,'18'0'31,"17"0"-15,-18 0 0,1 0-1,0 0-15,17-18 16,-17 18-16,-1-17 15,19 17-15,-1 0 16,-18-18 0,19 18-16,-1-17 15,-17 17 1,-1-18 31</inkml:trace>
  <inkml:trace contextRef="#ctx0" brushRef="#br0" timeOffset="71008.14">16669 11430 0,'-18'18'47,"18"-1"-32,-18 19 1,18-19-16,0 1 16,0-1-16,0 19 15,0-19-15,0 1 16,0 0-16</inkml:trace>
  <inkml:trace contextRef="#ctx0" brushRef="#br0" timeOffset="71576.13">17110 11465 0,'0'0'0,"0"-35"31,35 17-15,-17 1-1,-1 17-15,1 0 16,0 0-16,34 0 16,1 0-16,-35 17 15,17 1-15,-17-18 16,-18 18-16,18-1 16,-1 1-1,-17 0 1,0-1-16,0 18 15,-35-17-15,17 17 16,-17-17-16,0 17 16,17-17-16,0 0 15,18-1-15,0 1 16,36 0 31,-19-18-32,1 17-15,17-17 16,-17 0 0,17 0-16,-17 0 15,-1 0-15,19 0 16,-19 0-16,1 0 16</inkml:trace>
  <inkml:trace contextRef="#ctx0" brushRef="#br0" timeOffset="72264.14">17833 11377 0,'18'0'32,"-18"-18"-32,17 18 0,1 0 15,17-17-15,-17 17 16,-1 0 0,1-18-16,0 18 15,-1 0-15,1 0 16,0 0-1</inkml:trace>
  <inkml:trace contextRef="#ctx0" brushRef="#br0" timeOffset="72576.16">17903 11448 0,'18'0'31,"-18"17"-31,35-17 16,-17 0-16,0 0 15,35 18-15,-18 0 16,-17-18 0,-1 0-16,18 0 15,-17 0-15,17 0 16</inkml:trace>
  <inkml:trace contextRef="#ctx0" brushRef="#br0" timeOffset="73088.75">18538 11289 0,'0'0'0,"18"-18"15,0 1-15,-1 17 16,19-18-16,-19 0 16,1 18-16,17 0 15,-17 18-15,17 0 16,0-18-16,-17 35 16,0-17-16,-18-1 15,35 1-15,-35-1 16,0 19-1,0-1-15,0-17 16,-35 17-16,-1-17 16,-17 17-16,18-18 15,0 19-15,35-19 16,18-17 46,17 18-62,35 0 16,-17-1-16,18-17 16,-18 18-16,-18-18 15,-17 0-15,-1 0 16,19 0-16,-19 0 16</inkml:trace>
  <inkml:trace contextRef="#ctx0" brushRef="#br0" timeOffset="73976.49">19597 11218 0,'0'-17'15,"0"-1"48,-18-17-48,-17 17-15,17 0 16,1 18-16,-19-17 16,19-1-1,-1 18-15,0 0 16,1 0-16,-18 0 15,17 18-15,18-1 16,-35 1 0,35 17-16,0-17 15,0 0-15,17 17 16,1 0-16,-18-17 16,0 0-16,0 34 15,18-34-15,-18 0 16,17 17-16,-17 0 15,0 1-15,18-19 16,-18 1-16,17-1 16,1 1-16,0 0 15,-1-1-15,1-17 16,17 18-16,-17-18 16,0 0-16,17 0 15,-18-18-15,1 1 16,-18-1-16,18-17 15,-18 17-15,0-17 16,0 17-16,0 1 16,0-1-16,-36 0 15,1 1 1,18-1-16,-1 18 16,-17-18-16,17 18 15,0 0-15,-17 0 16,0 0-1,17 0-15,1 0 16,-19 18-16,19 0 16,-1-1-16,0-17 15,1 18-15</inkml:trace>
  <inkml:trace contextRef="#ctx0" brushRef="#br0" timeOffset="75408.75">19667 6668 0,'-17'0'109,"-1"0"-93,0 0 0</inkml:trace>
  <inkml:trace contextRef="#ctx0" brushRef="#br0" timeOffset="75808.14">19209 6738 0,'-18'0'125</inkml:trace>
  <inkml:trace contextRef="#ctx0" brushRef="#br0" timeOffset="76248.74">18715 6597 0,'-18'0'140</inkml:trace>
  <inkml:trace contextRef="#ctx0" brushRef="#br0" timeOffset="76744.64">17992 6650 0</inkml:trace>
  <inkml:trace contextRef="#ctx0" brushRef="#br0" timeOffset="77272.14">17568 6597 0</inkml:trace>
  <inkml:trace contextRef="#ctx0" brushRef="#br0" timeOffset="83904.17">10689 13070 0,'18'-17'15,"-1"-1"-15,-17 1 16,0-1-16,0-17 16,0 17-16,18 0 15,0-35-15,-18 36 16,0-1-16,17-17 15,-17 17-15,0 1 16,0-1 0,18 36 46,0-1-46,17 54-16,-17 17 15,17 0-15,-35 0 16,0-17-16,0-1 16,17 1-16,-17 0 15,0-19-15,0-16 16,0-19 0</inkml:trace>
  <inkml:trace contextRef="#ctx0" brushRef="#br0" timeOffset="84792.17">11412 12929 0,'-53'-17'78,"36"17"-62,-1 0-16,18-18 15,-17 36 32,-19 52-31,36-52-16,-17 35 16,-1 0-16,18 17 15,-18-34-15,18 16 16,0-16-16,0-19 15,0 19-15,0-1 16,0-17-16,18-1 16,-18 18-16,18-17 15,-1-18 1,-17 18-16,18-1 16,17 19-16,-17-36 15,17 0-15,-17 0 16,-1 0-16,1 0 15,17 0-15,-35-18 16,0 0 0,0-35-16,-17 18 15,17 18-15,-18-1 16,0 0-16,18 1 16,-35-1-1,17 0 1,1 18-1,-1-17 1,18-1-16,-17 18 16,-1 0-16,0 0 15,1 0 17,17 18-1,0-1-16,17 1 17</inkml:trace>
  <inkml:trace contextRef="#ctx0" brushRef="#br0" timeOffset="85256.17">11783 13335 0,'17'0'31,"1"0"-15,0 0 0,17 0-1,0 18 1,-17-1-16,17-17 15,-17 0-15,-1 0 16,1 0 0,0 0 15,-1 0 16</inkml:trace>
  <inkml:trace contextRef="#ctx0" brushRef="#br0" timeOffset="85792.17">11924 13212 0,'0'17'16,"0"18"-16,0 18 16,0 0-16,0 0 15,18 0-15,-18-18 16,17 1-16,1-1 15,-18 0-15,0-17 16,17-1-16,-17 19 16,0-19-1,18-17-15,-36 0 78</inkml:trace>
  <inkml:trace contextRef="#ctx0" brushRef="#br0" timeOffset="89648.63">12471 13335 0,'0'-35'16,"0"17"0,17 18 30,19-18-46,-19 1 16,1 17-16,17-18 16,-17 18-16,-1-17 15,-17-19 1,0 19-16,0-1 16,-17-17-16,17 17 15,-18 0-15,1-17 16,17 18-16,-18-1 15,-17-17-15,17 17 16,0 0-16,-17 1 16,17-1-16,1 0 15,-19 18-15,19 0 16,-1 0-16,1 0 16,-1 0-1,18 36-15,0-19 16,18 1-16,-1 17 15,-17-17-15,18 0 16,-1 17-16,-17-18 16,18 1-16,0 0 15,-1-1-15,1 19 16,0-19 0,-1 19-16,19-19 15,-19 1-15,19 17 16,-19-17-16,18 17 15,-17-17-15,0-1 16,-18 1-16,0 0 16,17 17-16,1-18 15,-18 19 1,0-19-16,0 1 16,0 0-16,0-1 15,0 1-15,0 17 16,-18-17-1,-17-18 1,17 0 0,1 0-16,-1 0 15,-17 0 1,35-18-16,-18 1 16,-17-19-16,17 19 15,1-1-15,17 0 16,0-17-1,0 17-15,0 1 16,0-1 0,0 1-16,17-19 15,1 36 1,0-17-16,-1 17 16,1 0-1,0 0-15,-1 0 16,18 0-16,-17 0 31</inkml:trace>
  <inkml:trace contextRef="#ctx0" brushRef="#br0" timeOffset="90224.18">13106 13264 0,'17'0'32,"1"0"-17,0 0 1,-1 0-16,19 0 16,-19 0-16,1 0 15,17 0-15,-35-17 16,18 17-16,-18-18 15,17 18-15,1-17 32,-18-1-1</inkml:trace>
  <inkml:trace contextRef="#ctx0" brushRef="#br0" timeOffset="91064.18">13282 13070 0,'0'18'62,"0"35"-46,0-35-16,0-1 16,18 19-16,-18-19 15,0 1-15,17 17 16,-17-17-16,18-1 16,-18 19-16,0-19 15,0 1-15,18 17 16,-18-17 15,17-18-31</inkml:trace>
  <inkml:trace contextRef="#ctx0" brushRef="#br0" timeOffset="92928.16">13688 12947 0,'0'35'78,"0"-17"-62,0 0 0,0-1-16,17 1 15,-17-1-15,0 1 16,18 0-16,0-1 15,-1 19-15,-17-19 16,18 1-16,0 17 16,-1-17-1,1-18-15,-18 17 16,18-17-16,-18 18 16,17-18-16,1 0 15,-1 0 1,1 0 15,0-18-15,-18 1-1,0-18-15</inkml:trace>
  <inkml:trace contextRef="#ctx0" brushRef="#br0" timeOffset="93567.9">13899 12965 0,'0'17'78,"0"1"-62,18 17-16,-18-17 15,18-1-15,-1 19 16,-17-19-16,0 1 16,18 17-16,0-17 15,-18 0-15,17 17 16,1-18-16,0 19 16,-18-19-16,35 1 15,-35 17-15,0-17 16,0 0-16,0-1 15,17 1-15,-17-1 16,18-17 0,-18 18-16,0 0 31</inkml:trace>
  <inkml:trace contextRef="#ctx0" brushRef="#br0" timeOffset="94264.18">14534 13176 0,'18'0'47,"0"0"-31,-1 18 0,19 0-16,-19-18 15,1 0-15,17 0 16,-17 0-16,17 0 15,0 17-15,-17-17 16,17 0-16,-17 0 16,-18-17 93</inkml:trace>
  <inkml:trace contextRef="#ctx0" brushRef="#br0" timeOffset="94888.18">14746 13053 0,'0'35'47,"0"0"-31,0 1-16,18-1 15,-18 0-15,0-17 16,35 35-16,-17-36 16,-18 1-16,0 17 15,17-17-15,-17 0 16,0-1-16,0 1 16,18-18-16,-18 17 15,0 1 1</inkml:trace>
  <inkml:trace contextRef="#ctx0" brushRef="#br0" timeOffset="97608.01">15152 13123 0,'0'-17'32,"0"-19"-32,0 19 15,0-1-15,0 1 16,0-1-16,17-17 16,1 35-16,-18-18 15,35 18-15,-17 0 16,0 0-1,-1 0-15,1 0 16,17 0 0,-17 0-16,17 0 15,-17 0 1,-1 0 0,1 35 30,0-17-30,-18 35-16,0-36 16,0 36-16,0-35 15,0 0-15,0 17 16,-18-17 0,18-1-1,0 1-15,0-1 16,0 1-16,-18 0 15,18-1-15,0 1 16,0 0 0,0-1-1,36-17 79,-1 0-78,-17-17-16,35 17 15,-18 0-15,-18-18 16,1 0-16,0 18 16,-1 0-16,-17-17 15,18 17-15,-18-18 110,0 0-95</inkml:trace>
  <inkml:trace contextRef="#ctx0" brushRef="#br0" timeOffset="98441.11">16210 13159 0,'18'0'46,"-1"0"-46,1 0 16,17 0-16,1-18 16,-19 18-16,36 0 15,0 0-15,-35 0 16,-1-18-16,1 18 16,0 0-1,-18-17 1,0-1 62</inkml:trace>
  <inkml:trace contextRef="#ctx0" brushRef="#br0" timeOffset="98784.2">16422 12982 0,'-18'18'31,"18"17"-31,0-17 16,0 17-16,0-17 16,0 17-16,0-17 15,0-1-15,0 19 16,0-19-16,0 1 16,0-1-1</inkml:trace>
  <inkml:trace contextRef="#ctx0" brushRef="#br0" timeOffset="99616.19">16969 12735 0,'0'0'0,"-36"-17"15,19 17 1,-1 0 0,0 0-16,-17 17 15,18 1-15,-1 0 16,0-1-16,1 1 15,-19-1-15,36 19 16,-17-19-16,-1 1 16,18 17-16,0-17 15,0 17-15,0-17 16,0 17 0,0-17-16,0-1 15,0 19-15,18-19 16,17 19-16,0-19 15,-17 1 1,0 0-16,17-1 16,-18-17-16,19 0 15,-1 0-15,0 0 16,-17-35-16,0 17 16,-18-17-16,0 0 15,0-1-15,0 19 16,-18-18-16,0-1 15,1 19-15,17-1 16,-18-17-16,0 17 16,1-17-16,17 17 15,-18 0-15,0 1 16,18-18 0,-17 35-16,-1 0 15,18-18 1,-17 18 15,-1 0-15,18-18-16,-18 18 15,18 18 32,0 0-47,18 17 16,0-35-16</inkml:trace>
  <inkml:trace contextRef="#ctx0" brushRef="#br0" timeOffset="100160.2">17462 12894 0,'0'0'0,"18"0"31,0 0-15,17-18-1,-17 18-15,-18-17 16,17 17-16,1 0 16,-18-18-1,18 18-15,-18-18 16,17 18-16,1-17 16,0 17 15</inkml:trace>
  <inkml:trace contextRef="#ctx0" brushRef="#br0" timeOffset="100648.2">17674 13035 0,'0'18'47,"18"-18"-47,-1 0 15,1 0 1,17 0 0,-17 0-16,0 0 15,17 0-15,-17 0 16,-1 0-16,1 0 15,-1 0 1,1 0 0,0 0-16,-1 0 0,1 0 31,0 0 16</inkml:trace>
  <inkml:trace contextRef="#ctx0" brushRef="#br0" timeOffset="105328.21">18168 12506 0,'18'0'15,"17"0"1,-17 0 0,-1 0-16,36-18 15,0 18-15,-35 0 16,-1 0-16,1 0 16,0 0-1,-1 0 32,19 36-31,-36 17-16,-18-36 15,-17 1 1,-1-1-16,19 1 16,-19-18-16,36 18 15,-17-1-15,34-17 110,1 0-95,17 0-15,-17 0 16,0 0-16,17 0 15,-17 18-15,-1 0 16,18-1-16,-17 1 16,17 17-16,-17-17 15,0-1-15,-18 1 16,35 17-16,-17-17 16,-18 0-16,0-1 15,0 19 1,-18-36-16,-17 0 15,17 17-15,0-17 16,-17 0-16,17 18 16,1-18-16,-1 0 15,1 0-15,-19-18 16,19 18 0,17-17-1,-18 17-15,36 0 110</inkml:trace>
  <inkml:trace contextRef="#ctx0" brushRef="#br0" timeOffset="106184.7">19068 12612 0,'-18'0'15,"-17"-18"-15,17 1 16,0 17 0,-17 0-16,18 0 15,-1 0 1,0 0 0,1 17-16,17 18 15,0-17-15,0 17 16,0-17-16,0 35 15,0-35-15,17-1 16,-17 18-16,18-17 16,0 0-16,-1 17 15,1-35-15,-18 18 16,35-1-16,-35 1 16,18-18-16,-1 18 15,19-1-15,-19 1 16,1 0-16,17-18 15,18 0 1,-35 0-16,-1 0 16,19-18-16,-36 0 15,0-17-15,0 17 16,0 1-16,0-19 16,-18 19-16,18-1 15,-18-17-15,1 17 16,17 1-16,-36-1 15,19 0-15,-18-17 16,35 17 0,-18 1-16,0 17 47,-17 0-32,17 0 1,1 0-16,-1 0 15,0 0-15,1 0 32</inkml:trace>
  <inkml:trace contextRef="#ctx0" brushRef="#br0" timeOffset="111960.22">11748 4921 0,'17'0'16,"1"0"-16,-1 0 15,1-17-15,0 17 16,-18-18-16,35 0 16,-17-17-16,17 35 15,-17-35-15,-1 17 16,18 0-16,-17 18 15,17-35-15,-17 35 16,17-17 0,-17 17-16,17 0 15,18-18-15,-18 18 16,-17 0-16,35 0 16,-35 0-16,34 0 15,-34 0-15,0 0 16,-1 0-16,19 0 15,-19 0-15,19 0 16,-1 0-16,18 0 16,-18 0-16,18 0 15,-18 18-15,1-18 16,-1 17-16,-18-17 16,19 0-16,-19 0 15,1 0 16,0 18-15,-1-18-16,-17 17 16,36-17-16,-19 0 15,-17 18-15,36-18 16,-19 0 0</inkml:trace>
  <inkml:trace contextRef="#ctx0" brushRef="#br1" timeOffset="120871.85">18433 13529 0,'0'0'0,"17"0"32,1 0-17,0-35-15,-1 35 16,1 0-16,17-18 15,-17 0-15,17 18 16,36-17 0,-1 17-16,71 0 15,18 17-15,0-17 16,-18 0-16,0 0 16,-18-17-16,-17-1 15,-35-17-15,-54 17 16,19 1-16,-19-1 15,1 0 1,0 18 15</inkml:trace>
  <inkml:trace contextRef="#ctx0" brushRef="#br1" timeOffset="141583.89">19103 8714 0,'18'0'32,"-18"-18"-32,0-17 15,17 17 1,1 18-16,-1 0 15,1 0 1,0 0-16,-1 0 16,1 0-1,0 18 1,-1-18-16,-17 17 16,0 1-16,18 17 15,0-17 1,-18 17-1,0-17-15,0 17 16,0-17 0,0-1-16,0 1 15,0 0 17,17-18 124,1 0-141,0 0-15,17 17 16,-18-17 0,1 18-16,0 0 15,-1-1 1,1 1-16,0-1 16,-1 1-1,-17 0-15,36-1 16,-36 19-16,0-19 15,0 1-15,0 0 16,0-1-16,-18 1 16,0 0-16,1-1 15,-19-17-15,19 18 16,-1-18-16,-17 0 16,17 0-16,1 0 15,-1 0-15,0 0 16,1 0-1,-1 0-15,-17 0 16,-1-35 0,19 35-16,17-18 15,-18 18 17</inkml:trace>
  <inkml:trace contextRef="#ctx0" brushRef="#br1" timeOffset="145200.29">19138 9437 0,'0'17'16,"53"1"0,-18 0-1,-17-1-15,17 1 16,-17-18-16,0 18 15,17-1-15,-17-17 16,34 18-16,-16-18 16,17 0-16,17 0 15,-35 0-15,36 0 16,-36 0-16,1-18 16,-19 1-1,18 17-15,-17-18 16,0 0-16,17 18 15,-17-35-15,17 17 16,-17 1-16,-1-1 16,1 1-16,-1-1 15,19-17-15,-19 17 16,1 0-16,0-17 16,-18 17-16,35-17 15,-35 18-15,0-1 16,0-17-16,0 17 15,18 0-15,-18 1 16,0-19-16,0 19 16,0-1-16,0-17 15,0 17-15,0 1 16,-18-19-16,18 19 16,-18-1-16,1-17 15,-19 17-15,36-17 16,-35 17-16,17 1 15,-17-19-15,18 19 16,-1-19 0,-17 19-16,17-1 15,-17 0-15,17 1 16,-17-1-16,17 0 16,1 18-16,-1-17 15,0 17-15,-35-18 16,36 18-16,-1 0 15,-17 0-15,-18 0 16,35-17-16,-17 17 16,17 0-16,-17-18 15,17 18-15,1 0 16,-18 0-16,17 0 16,0 0-16,-17 18 15,0-18-15,17 0 16,-17 0-16,-1 17 15,19 1-15,-18-18 16,17 17 0,0 1-16,18 0 15,-35 17 1,35-17-16,0-1 16,-35 19-16,35-19 15,-18 1 1,18 17-16,0-17 15,-18-1-15,18 1 16,0 17-16,0 1 16,0-19-16,18 19 15,0-1-15,-1-18 16,1 19-16,0-19 16,-1 1-16,-17 17 15,18-17-15,0 0 16,-1 35-16,-17-36 15,18 1-15,-1 17 16,-17 0 0,18-35-16,-18 18 15,18 0 1,-1-18 0,-17 17-16,18-17 15,-18 18-15,18-18 16</inkml:trace>
  <inkml:trace contextRef="#ctx0" brushRef="#br1" timeOffset="149840.84">18715 11871 0,'17'0'16,"1"0"0,0 0-1,-1 0-15,1 0 16,17-18-16,1 18 15,-19 0-15,19 0 16,-19 0-16,1 0 16,-1 0-16,19 0 15,-19 0-15,1 0 16,17 0-16,1 0 16,-19 0-1,18 0-15,-17 0 16,0 0-16,17 0 15,-17 0-15,-1 0 16,1 0 0,0 0-16,-1 0 15,19 0-15,-19 0 16,1 0-16,-1 0 16,1 0-1,0 0 1,-1 0-1,1 0-15,-18-17 16,18 17 0</inkml:trace>
  <inkml:trace contextRef="#ctx0" brushRef="#br2" timeOffset="165928.32">23495 10125 0,'0'-36'31,"18"19"-31,-1-1 16,1 1-1,-18-19 1,18 19-16,-18-1 15,0 0-15,0-17 16,0 17 0,0 1-16,0-1 15,0 0 1,-18 18-16,0 0 16,18-17-1,-17 17-15,17-18 16,-36 18 15,19 18-31,-1-1 16,0 19-16,1-19 15,-1 1-15,18 17 16,-17-17-16,17 0 16,0 17-16,0-17 15,0-1-15,0 1 16,0 17-16,17-17 15,-17-1-15,35 19 16,1-1 0,-36-17-1,17-1-15,-17 1 16,36-1-16,-19 19 16,19-19-16,-36 19 15,35-1-15,-18-17 16,1 17-16,0 0 15,-1-17-15,-17-1 16,0 19-16,0-19 16,0 1-16,-17 0 31,-19-18-15,1-18-16,18-17 15,-36 17-15,35-17 16,-17 0-16,-18-1 15,35 1-15,-17 0 16,17 17-16,18 0 16,-17 1-16,17-1 15,0-17-15,0 17 16,17 1 0,1-1 15,0 18-31,-1 0 15,-17-18-15,18 18 16,-1 0-16,1 0 16,0-17-16,-18-1 15,17 18-15</inkml:trace>
  <inkml:trace contextRef="#ctx0" brushRef="#br2" timeOffset="167024.34">19138 9754 0,'18'0'16,"-1"0"-16,1 0 16,0 0-16,-1 0 15,1 0-15,0 0 16,35 0-16,0 0 16,35-17-16,-18-1 15,-17 18-15,-18-18 16,18 18-16,18 0 15,-1 0-15,-34 0 16,17 0-16,0 0 16,-18-17-16,0 17 15,-17 0-15,-1 0 16,19 0-16,-19 0 16</inkml:trace>
  <inkml:trace contextRef="#ctx0" brushRef="#br2" timeOffset="169376.83">22278 11871 0,'0'0'0,"0"-18"16,18 1-16,-18-1 15,17 18-15,-17-18 16,18 18 0,-1 0-1,1 0 1,0 0 15,-1 0-15,-17 18-1,18 0-15,0-1 16,-18 1-16,17 0 16,-17 17-16,0-17 15,18-1-15,-18 1 16,0-1-16,0 1 16,-18 0-16,1-18 15,-19 17 1,19 1-1,-1-18-15,0 0 16,1 0 0,-1 0 77,36 0-46,-1 0-31,1 0-16,0 0 16,17 0-16,0 0 15,-17 0 1,0 18 15,-18-1-15,35 1-16,-35 0 15,0-1-15,35 18 16,-17-17-16,-18 17 16,17-17-16,-17 17 15,0-17 1,0 0-1,0-1 1,-17-17 0,-36 0-1,35 0-15,-17 0 16,17-17 0,-17-1-16,17 0 15,-17 1-15,17-1 16,1 0-16,-1 1 15,1 17-15,17-18 16,17 18 78,1 0-94</inkml:trace>
  <inkml:trace contextRef="#ctx0" brushRef="#br2" timeOffset="170815.99">23125 11783 0,'-18'0'47,"0"-18"-47,1 1 15,-19 17-15,19 0 16,-1-18-16,-17 18 16,17 0-1,1 0-15,-19 0 16,19 0-16,-1 0 15,0 0-15,1 0 16,-1 0 0,18 18-16,-18-18 31,18 17 94,18 36-109,-18-35-1,35-1-15,-17 19 16,-18-19-16,18 1 15,-18 17-15,17-17 16,-17-1-16,0 1 16,18 0-16,-18-36 109,0 0-93,0 1-1,0-1 1,18 18 0,-1 0-1,1 0-15,-1 0 16,1 0-16,0 0 15,-1 0-15,-17 18 16,18-18-16,0 0 16,-18 17-1,17-17 1,1 36 0,-18-19-16,35 1 15,-17 0-15,0-1 16,-1 19-16,-17-19 15,18 18-15,-1-17 16,-17 17 0,0-17-1,18 0-15,-18 17 16,0-17 0,0 17-16,-18-35 15,1 17-15,-18 1 16,-1-18-16,19 0 15,-19-18-15,-17 1 16,0-18-16,18 17 16,18 0-16,-19-17 15,1 17-15,17 1 16,-17 17-16,35-18 16</inkml:trace>
  <inkml:trace contextRef="#ctx0" brushRef="#br2" timeOffset="171520.83">23407 11553 0,'17'0'16,"1"53"-1,17 36 1,1-19-16,-19 54 15,19-19-15,-19 37 16,-17-54-16,18 35 16,-18-17-16,17-35 15,19 34-15,-1-16 16,0-1-16,1 0 16,-1-17-16,-18 17 15,19-18-15,-1 1 16,0-1-16,-17 1 15,0-36-15,-1 1 16,-17-19-16,0 18 16,-35-87 77,17-19-93,-17 18 16</inkml:trace>
  <inkml:trace contextRef="#ctx0" brushRef="#br2" timeOffset="172560.36">23671 12418 0,'0'0'0,"18"0"94,35-18-94,-18 0 16,-17 18-16,17 0 15,36 0-15,-36 0 16,0 0-16,18 0 15,-18 0-15,1 0 16,-1-17-16,-17 17 16,35 0-16,-36 0 15,18 0-15,1 0 16,-19 0 0,54 0-16,-36 0 15,18 17-15,0-17 16,-18 0-16,-17 0 15,17 0-15,1 0 16,16 0-16,-16 0 16,-19 0-16,1 0 15,17 0-15,-17 0 16,0-17-16,17 17 16,-18-18-16,1 18 15,17 0-15,-17 0 16,17 0-1,-17 0-15,0 0 16,-1 0-16,18 0 16,-17 0-16,0 0 15,-1 0-15,1 0 16,0 0 0,-54-17 93</inkml:trace>
  <inkml:trace contextRef="#ctx0" brushRef="#br2" timeOffset="174048.35">24077 11800 0,'18'-17'31,"-1"-1"-31,1 1 16,17-1-16,-17 0 15,0 18-15,-18-17 16,17-1-16,-17 0 16,18 1-16,-1 17 15,-17-36-15,0 19 32,-17-19 30,-1 36-46,-35-35-16,18 18 15,0 17-15,17-18 16,0 18-16,-17 0 16,18 0-1,-1 18 1,18 17-1,0-18 1,0 1-16,0 17 16,35-17-16,-35 0 15,35-1-15,-17 1 16,0 0-16,17-1 16,-17 19-16,17-19 15,-17 18-15,17-17 16,-18 17-16,1-17 15,17 0-15,-35 17 16,18-35 0,0 35-16,-1-35 15,1 35-15,-18-17 16,18 0 0,-18-1-16,17 1 15,-17 0 1,0-1 15,0 1-31,-17-18 31,-1 0-15,-17 0-16,-1 0 16,19-18-16,-1 1 15,-17-1-15,17 0 16,-17 1-16,35-1 15,-18 18-15,-17-18 16,17-17-16,-17 18 16,35-1-16,-35 0 15,35 1-15,-18-1 16,1-17 0,-1 35-1,18-18-15,0 0 16,0 1-16,0-1 15,18 18 1,-1-17 0,1 17-16,-1-18 15,1 18 1,0 0-16,-1-18 16,1 18-16,0 0 15,-1 0 16,-17-17-31</inkml:trace>
  <inkml:trace contextRef="#ctx0" brushRef="#br2" timeOffset="182776.06">24377 12541 0,'0'18'16,"0"0"-16,0 17 16,0-18-1,0 1 1,0 0 0,0-1-1,0 1-15,0 0 16,0-1-16,0 1 15,0 0 1,0-1 0,0 1-1,0-1 1,0 1 15,0-36 204,0 1-204,0-1-16,0 1 1,18 17 203,-18 17 187,0 1-375,0-1 16,0 1 47,17-18 187,1 0-31,0 0-234,17 0 31,-18 0-32,19 0-15,-19 0 16,1 0-16,17-18 16,-35 1-1,18 17-15</inkml:trace>
  <inkml:trace contextRef="#ctx0" brushRef="#br2" timeOffset="183488.98">24500 12541 0,'0'18'16,"18"-18"-16,-18 18 15,0-1-15,0 1 16,18-1 0,-18 1-16,17 17 15,1 1-15,0-19 16,-1 19-16,-17-1 15,18-18-15,0 36 16,-18-35-16,0 35 16,17-35-16,1 17 15,-1 0-15,-17 0 16,18-17-16,-18 0 16,0 17-16,0-17 15</inkml:trace>
  <inkml:trace contextRef="#ctx0" brushRef="#br2" timeOffset="186136.71">22384 12753 0,'0'0'0,"0"-18"16,17 1 0,-17-1-16,0 0 15,18-17 1,17 35 0,-17 0-1,0 0 1,-1 0 62,1 0-62,-1 18-1,-17-1-15,18 19 16,-18-19-16,0 1 15,0 17-15,0-17 16,0-1 0,-18 19-16,18-19 15,0 1-15,0 0 16,-17-18-16,17 17 16,-18 1-16,18 0 15,18-18 110,-1-18-109,1 18-1,0 0-15,-1 0 16,1 0-16,0 0 16,-1 0 15,-17 18-31,36-1 16,-36 1-1,17 17 1,19-17-16,-36 17 15,0-17-15,17-1 16,-17 1-16,0 17 16,0-17-16,0 0 15,-17-18 1,-1 17-16,0-17 16,-17 0-16,17 0 15,1 0-15,-1-17 16,0 17-16,1-18 15,-1 18 1,18-18 0,0 1 77</inkml:trace>
  <inkml:trace contextRef="#ctx0" brushRef="#br2" timeOffset="187360.39">23195 12806 0,'18'35'32,"-18"-17"-32,0-1 0,-18 1 15,18 0-15,-17-18 16,-1 0-16,0 0 47,1-18-47,-1-17 15,-17-1-15,17 19 16,0-18-16,1 17 16,17-17-16,0-1 15,0 19-15,0-19 16,17 36 31,1 0-47,0 0 15,-1 0-15,1 18 16,0-18 0,-18 18-16,17-1 31,1 1-31,0 17 15,-18-17-15,17 17 16,1 18-16,-18 0 16,17 0-16,-17 0 15,0-35-15,0 34 16,-17-16-16,17-1 16,-18 0-16,18-17 15,-17 0 1,-1-1-16,18 1 15,-35-1-15,35 1 16,-18-18 15,0 0 1,1-18-17,-1 18 1,18-17-16,0-1 15,-18 1-15,18-1 16,0 0-16,0 1 16,0-1-1,0 0 1,18 1-16,0 17 16,-1 0-16,1 0 15,0 0-15,-1 0 16,1 0-1,0 0 1,-1 17-16,18-17 16,-17 36-16,17-36 15,-17 35 1,0-35-16,-1 35 0,1-35 31,-18 18-31,18-18 63,17 0-48,-35-18-15,17 1 16,1 17 0,-18-18-16,18 0 15</inkml:trace>
  <inkml:trace contextRef="#ctx0" brushRef="#br2" timeOffset="187976.37">21872 12435 0,'36'0'16,"-1"0"-1,-18 0 1,19-17-16,-1-1 16,18 18-16,-18-18 15,0 18-15,-17 0 16,17 0-16,-17 0 16,17 0-1</inkml:trace>
  <inkml:trace contextRef="#ctx0" brushRef="#br2" timeOffset="188648.39">22578 13758 0,'17'-17'16,"1"-19"-16,0 36 16,-1-35-16,19 17 15,-19 1-15,1-1 16,17 1-16,-17-1 16,17 0-16,18-17 15,0 35-15,-18 0 16,18-35-16,-18 35 15,1-18-15,17 0 16,17 18 0,-17 0-16,35 0 15,-17 0-15,-18 0 16,-18 0-16,0 0 16,-17 0-16,17 0 15</inkml:trace>
  <inkml:trace contextRef="#ctx0" brushRef="#br2" timeOffset="189792.41">23283 13794 0,'0'-36'16,"0"1"-1,0 17-15,0 1 16,18 17-16,0 0 16,-1 0-1,19 0 32,-19 17-31,1 19-16,-1-19 15,-17 19-15,0-19 16,-17 1-16,-1-18 16,1 35-16,-19-35 15,19 0-15,-1 18 16,-17-18-16,17 0 31,36 0 94,-1 0-109,1 0-16,0 0 15,17 0 17,-17 0-17,-1 0 1,-17 17-16,18 1 15,-18 0-15,17-18 16,1 35-16,0-17 16,-18-1-16,17 19 15,1-19-15,-18 1 16,0 17-16,0-17 16,0-1 15,0 1-31,-18 0 15,1-18 1,-1 0 0,0 0-16,1 0 15,-18 0-15,17-18 16,0 18-16,-17 0 16,35-18-16,0 1 15,-35 17-15,17-18 16,18 0-1,-18 1-15,18-1 16,-17 18-16,17-17 16,0-1 15</inkml:trace>
  <inkml:trace contextRef="#ctx0" brushRef="#br3" timeOffset="194624.88">24659 13423 0,'0'0'0,"0"18"47,35-18-47,-17 0 15,0 0 1,35-18-16,-18 18 15,0 0-15,0 0 16,1 0 0,-19 0-16,1 0 15</inkml:trace>
  <inkml:trace contextRef="#ctx0" brushRef="#br3" timeOffset="195072.4">24747 13529 0,'53'18'78,"-17"-18"-78,-1 17 15,18 1-15,-36-18 16,1 0-16,17 18 16,-35-1 93,18-17-109</inkml:trace>
  <inkml:trace contextRef="#ctx0" brushRef="#br3" timeOffset="197208.39">25418 13600 0,'0'17'62,"-18"18"-62,0-17 16,-17 35-16,0-18 16,17 1-16,-17-1 15,17-17-15,-35 17 16,36 0-16,-1-17 15,-17 17-15,17 0 16,-17-17-16,17 17 16,-17-17-16,17 17 15,1-17-15,-36-1 16,35 19-16,-35-19 16,0 19-16,18-19 15,-18 19 1,0-1-16,18-18 15,-18 19-15,0-19 16,35 19-16,-34-19 16,16 19-16,19-36 15,-19 35-15,1-18 16,17 1-16,-17 0 16,0-18-16,17 17 15,-17 1-15,17 17 16,1-17-16,-19-18 15,19 35-15,-19-35 16,19 35-16,-1-35 16,1 36-16,-1-19 15,0-17-15,1 18 16,-1-18 0,0 35-16,1-35 15,-1 18-15,0-18 16,1 18-16,-1-18 15,0 0 1,1-18 78,17-17-94,0 17 15,0 0-15,0-17 16,0 17-16,0 1 16,0-1-16,0-17 15,0 17 1,0 1-16,0-1 31,17 18-31,1-18 31,-18 1 1,35 52 93,-35-17-110,0 17-15,0 0 16,0 18-16,0 0 16,18-35-16,-18 35 15,0-18-15,0-18 16,0 19-16,-18-36 15,1 17 1,17 1 0,-18-18-1,53 0 157,-17 0-141,17 0-15,-17 0-16,-18-18 16,35 18-16,-17 0 15,0-17-15,-1 17 16,1 0 0,-1 0-1,1 0-15,0 0 16,-1 0-16,1 0 15,0 0-15,-1 0 16,1 0-16,0 0 16,-1 0-16,1 0 15,-1 0-15,1 0 16,0 0-16,-1 0 16,19 0-16,-19 0 15</inkml:trace>
  <inkml:trace contextRef="#ctx0" brushRef="#br3" timeOffset="198152.4">27005 12488 0,'-17'18'47,"-1"17"-31,-17 1-16,17-1 15,-17 18-15,17 0 16,0-36-16,1 19 16,-1-1-16,0-35 15,1 35-15,52-35 110,0 0-110,1 0 15,17 18-15,-18-1 16,0-17-16,18 36 15,-18-36 1,-17 17-16,0-17 16,-1 0-1,-52-17 79,35-1-94</inkml:trace>
  <inkml:trace contextRef="#ctx0" brushRef="#br3" timeOffset="198528.89">27058 12771 0,'0'17'47,"0"1"-47,0 17 16,0-17-16,0-1 15,0 19-15,0-1 16,0-17-16,0-1 16,0 19-16,0-19 15,0 1-15,0 17 16,0-17 0,0-1-1</inkml:trace>
  <inkml:trace contextRef="#ctx0" brushRef="#br3" timeOffset="199752.43">27358 12435 0,'18'-17'31,"-1"17"-31,1-18 31,-1 18-31,1 0 78,-18 35-62,0-17-16,18 0 16,-18 17-16,0-17 15,-18-1-15,18 1 16,-35 0-16,17-18 16,1 0-1,-1 0-15,36 0 141,-1 0-126,1 0-15,17 0 16,-17 0-16,17 0 16,-17 0-16,-1 0 15,19 17 32,-1 36-31,-18-18-1,19-17-15,-19 0 16,1 17-16,0-35 16,-18 18-16,0-1 15,0 1 1,0-1 0,0 1-16,-18 0 15,0-1-15,1 1 16,-1-18-16,-17 18 15,0-18-15,17 0 16,-17 0 0,17 0-16,-17 0 15,17 0-15,0 0 16,1-18-16,-1 18 16,1-18-1,-1 1-15,0-19 16,1 36-16,17-17 15,-18 17-15,18-18 16,-18 18-16,36 0 109</inkml:trace>
  <inkml:trace contextRef="#ctx0" brushRef="#br3" timeOffset="211008.43">25964 9613 0,'0'0'0,"0"-17"16,18-1-16,0 0 15,-1 1 1,1-1-16,0 0 16,-1 18-16,1 0 15,0 0-15,-1 0 16,1 0-16,-1 0 15,1 0 1,0 18 0,-1 0-16,1-1 15,-18 1 1,0 0-16,18-1 16,-18 1-16,0-1 15,0 1-15,0 0 16,-18-18-1,0 0 1,1 17 0,-1 1 15,0-18-31,18 18 16,18-18 109,0 0-110,-1 0-15,1 0 16,0 17 15,-18 1 32,17 17-48,1-17-15,-18-1 16,0 1-16,0 0 15,0-1-15,0 1 16,0 0-16,-18-1 16,1 1-1,-1-18-15,-17 18 16,17-18 15,0 0-31,1 0 16,-1 0-1,1 0 17,-19 0-17,36-18 1,-17 18 0,34 0 140,1 18-156,0 17 15,-1-17-15</inkml:trace>
  <inkml:trace contextRef="#ctx0" brushRef="#br3" timeOffset="212888.43">25806 10266 0,'0'-18'15,"-18"1"1,-17-1-16,17 18 16,-105 0-1,52 0-15,-35 35 16,0-17-16,1 17 15,16 0-15,-16 1 16,16-1-16,36-17 16,36 17-16,-18 0 15,17 0 1,-17 1-16,35-19 16,-36 19-16,19 17 15,-19-18-15,19 0 16,-1 0-16,18-17 15,-35 17-15,17-35 16,18 18 0,0-36 46,0-17-46,0 17-16,0 1 15,0-19-15,0 19 16,0-1-16,0 1 16,0-1-16,0 0 15,18 18 126,-18 18-141,0 0 16,18-1-16,-18 18 15,0-17-15,0 0 16,0-1-16,0 1 15,0 0-15,0-1 16,17-34 78,18-1-79,36-17-15,-18 35 16,0-18-16,-18 0 16,-17 1-16,17 17 15,-17 0-15,-1-18 16,1 18-16,0 0 16,-1 0 30</inkml:trace>
  <inkml:trace contextRef="#ctx0" brushRef="#br3" timeOffset="-207767.8">22631 6862 0,'0'-18'63,"0"0"-48,0-17-15,0 17 16,0 1-16,0-1 16,0 0-16,0 1 15,0-1 1,0 1-16,0-1 15,17 18-15,1-18 32,0 18-32,-1 0 31,1 0-15,0 0-1,-1 0 1,1 0-1,17 0 1,-17 18-16,-1 0 16,-17-1-16,36-17 15,-36 18 17,17-18-32,1 17 15,-18 1 1,18 0-1,-1 17 1,-17-17-16,0-1 16,0 1-16,0 0 15,0-1-15,0 18 16,0-17-16,0 0 16,0-1-16,-17 19 15,-1-36 1,18 17-16,0 1 15,-35 0-15,17 17 16,0-18-16,1 1 16,-1 0-16,0-1 15,1 1 1,-1 0-16,1-1 16,17 1-16,-18-18 15,18 35-15,-18-35 16,1 0-16,17 18 15,0-1 1,-18-17 0,18 18-16,18-18 125,-1 0-125,1 0 15,17 0 1,-17 0-16,-1 0 16,1 0-16,17 0 15,-17 0 1,17-18-1,-17 18-15,0 0 16,17-17 0,-18 17-16,1 0 15,0 0-15,17 0 16,-17-18-16,-1 18 16,1 0-1,0 0-15,-1 0 16,1-17-16,0 17 15</inkml:trace>
  <inkml:trace contextRef="#ctx0" brushRef="#br3" timeOffset="-206687.66">23477 7214 0,'18'-17'47,"0"-19"-31,-18 19-16,0-1 15,0 0-15,0-34 16,0 16-16,0 19 16,0-36-16,17 0 15,-17 18-15,18-36 16,-18 18-16,18 0 16,-1 0-16,36 18 15,-35 0-15,17-18 16,-17 35-16,-1 0 15,1-17-15,0 18 16,-18-1 0,17 18-1,1 0 32,-18 18-31,0-1-16,17-17 15,-17 35-15,0 1 16,0-19 0,18 1-16,0 17 15,-18-17-15,0 17 16,17 18-16,-17-18 16,18-17-16,0 17 15,-1 1-15,-17 17 16,18-36-16,0 18 15,-1 1-15,19 17 16,-36-18-16,17 0 16,1-17-16,-18 17 15,17-17-15,19 17 16,-36-17-16,17-1 16,-17 1-1,-17-36 63,-1-17-78</inkml:trace>
  <inkml:trace contextRef="#ctx0" brushRef="#br3" timeOffset="-205984.28">23583 6950 0,'35'0'63,"1"0"-48,-19 0-15,1 0 16,17 0-16,-17 0 16,0 0-16,-1 0 15,18 0-15,1 0 16,-19 0-16,1 0 15,0 0-15,-1 0 16,1 0-16,-36 0 109</inkml:trace>
  <inkml:trace contextRef="#ctx0" brushRef="#br3" timeOffset="-205120.27">24500 7408 0,'0'0'0,"18"0"31,-18-17-31,18-1 16,-1 0-16,-17 1 15,0-1-15,18-17 16,0 17-16,-18-17 16,0 17-16,0 1 15,17-1-15,-17 0 16,18 18 78,0 89-94,-18-54 15,17 0 1,-17 0-16,0 18 16,0-35-16,0 17 15,0-17-15,0 0 16,0-1-16,0 1 15,0-1 1</inkml:trace>
  <inkml:trace contextRef="#ctx0" brushRef="#br3" timeOffset="-203568.28">25030 7179 0,'-18'0'140,"0"0"-108,1 0-32,-1 0 15,0 18 1,18-1 0,0 1-16,0 0 15,0-1-15,0 1 16,0-1-16,0 19 15,0-19 1,0 1 0,-17-18-16,17 18 15,0-1 17,0 1-17,0 0 1,0-1-16,0 1 31,17-18-31,-17 18 31,18-18-15,0 17 0,-18 1-1,17-18 1,19 0-16,-19 0 15,1 0 17,-1 0-32,1 0 15,-18-18 1,18 1 0,-18-1-1,17 18 1,-17-18-1,18 18-15,-18-17 32,0-1-32,0 0 31,0 1 0,0-1 0,-18 0-15,1 18 47,-1 0-48,0 0 1,1 0-16,-1 0 15,1 0 17,-1 0-32,0 0 31</inkml:trace>
  <inkml:trace contextRef="#ctx0" brushRef="#br3" timeOffset="-202736.26">25171 7144 0,'-18'0'109,"0"0"-93,-17 0 15,17 0 0,-17 0-31,18 0 16,-1 0 0,0 0-1,1 0 1,17 17 0,-18-17-16,18 18 15,-18-18 1</inkml:trace>
  <inkml:trace contextRef="#ctx0" brushRef="#br3" timeOffset="-190256.25">23477 6932 0,'18'0'141,"35"0"-141,0 0 15,-36 0-15,1 0 16,0 0-16</inkml:trace>
  <inkml:trace contextRef="#ctx0" brushRef="#br3" timeOffset="-185904.25">8872 16087 0,'0'0'0,"0"-18"15,0 0-15,18 1 16,0-1 0,-18 0-1,17 18 48,19-17-63,-19-1 15,1 18-15,-18-17 16,17 17-16,19 0 16,-19-18-16,1 0 31,0 18-31,-1 0 15,1 0 1,0 0 47,17 18-48,-17 17-15,-18-17 16,17-1-16,1 19 15,-1-19-15,1 19 16,-18-19 0,0 19-16,18-19 15,-18 1 1,0 17-16,0-17 16,0-1-16,0 19 15,-18-19 1,18 1-16,-18 0 15,1 17-15,-1-17 16,1-1-16,-1 1 16,0 17-1,18-17 1,-17-1-16,17 19 16,-18-19-1,0 19 1,18-1-1,-17-18 1,17 1-16,0 17 16,0-17 15,17-18 31,1 0-62,0 0 16,17 0-16,0 0 16,0 0-16,1 0 15,-19 0-15,19-18 16,-19 18-16,1 0 16,-18-17 30,18 17-30,-1 0 0,1 0-1,-1 0 1,19-18 0,-19 18-1</inkml:trace>
  <inkml:trace contextRef="#ctx0" brushRef="#br3" timeOffset="-185592.23">9790 16175 0,'0'0'0,"17"17"16,-17 19-16,18-36 0,-18 17 16,0 1-16,0 0 15,0-1 1,0 1 15</inkml:trace>
  <inkml:trace contextRef="#ctx0" brushRef="#br3" timeOffset="-183352.23">10072 16104 0,'0'0'0,"17"-35"15,19 17-15,-19 1 16,36-19-16,-35 19 16,0-18-16,17 17 15,-18 0 1,1 1-16,-18-1 16,0 53 77,0 18-93,-18 0 16,1 35-16,17-52 16,0 34-16,0 1 15,0-18-15,0 0 16,0-1-16,0-16 15,0-19-15,0 19 16,0-1-16,0-17 16,0-1-16,0 18 15,0-17-15,0 0 16,0-1-16,0 1 31,0 0-15</inkml:trace>
  <inkml:trace contextRef="#ctx0" brushRef="#br3" timeOffset="-179000.22">10830 15875 0,'18'0'15,"-36"-18"79,1 18-78,-1 0 15,0 0-31,1 0 15,-1 0 1,0 0 0,1 0-1,-1 18 48,1 0 62,17-1 1000,0 1-594,0 0-468,0-1-48,0 1-15,0-1 16,0 1-1,0 0-15,0 17 16,0-17-16,0-1 16,0 19-16,0-19 15,0 1-15,0-1 16,0 1-16,0 0 16,0-1-16,0 1 15,0 0 1,0-1-16,0 1 15,0 0 1,0-1-16,0 1 31,0 0-15,0-1 0,0 1-1,0-1 16,0 1-15,17 0 15,1-1-15,-1-17-16,1 0 16,-18 18-16,18-18 15,-1 0-15,1 18 16,0-18 15,-1 0-15,1 0-1,17-36 1,-35 19-16,18-19 16,-1 19-1,-17-18-15,0 17 16,0 0-16,0 1 15,0-1-15,0 0 16,0 1 0,0-1-1,0 0 1,0 1 0,-17 17-1,17-18-15,-18 0 31,1 18-15,17-17 0,-36 17-16,19 0 15,-1 0 17,18 17-17,-18 19-15,1-19 16,17 1-16,0 0 15,-18-1-15,0 1 16,18 17 0,0-17-1,0 0-15,0-1 32,0 1-1</inkml:trace>
  <inkml:trace contextRef="#ctx0" brushRef="#br3" timeOffset="-178215.89">11324 16140 0,'18'0'15,"-1"0"64,19 0-48,-19 0-16,1 0 32,0 0-47,17 17 16,-17 1-16,17-18 16,-18 0-1,1 17-15,0-17 16,-1 0-16,1 0 15,0 0 1</inkml:trace>
  <inkml:trace contextRef="#ctx0" brushRef="#br3" timeOffset="-177736.6">11571 16069 0,'0'35'78,"0"-17"-62,0 0-16,0 34 16,0-34-16,0 0 15,18 17-15,-18 0 16,17-17-16,-17 0 15,0 17-15,0-17 16,0-1 0</inkml:trace>
  <inkml:trace contextRef="#ctx0" brushRef="#br3" timeOffset="-176720.08">12418 15769 0,'0'18'31,"0"17"-15,-18 36-16,18-1 15,-18 18-15,18-17 16,0-18-16,0 17 15,0 1-15,0-18 16,0 0-16,0 0 16,0-36-16,0 19 15,0-1-15,0-17 16,0-1-16</inkml:trace>
  <inkml:trace contextRef="#ctx0" brushRef="#br3" timeOffset="-176048.2">12453 15787 0,'18'0'15,"-1"0"1,1 0 0,0 17-1,-1 19 1,19-1-16,-19 18 15,18 17-15,-17-17 16,17 18-16,1-1 16,-19-17-16,1 0 15,0 0-15,17-17 16,-35-1-16,17 0 16,1-17-16,-18 17 15,0-17-15,0-1 16,0 1-16,18-18 15,-18 18-15</inkml:trace>
  <inkml:trace contextRef="#ctx0" brushRef="#br3" timeOffset="-175655.88">12382 16369 0,'18'0'47,"0"0"-47,-1 0 15,19 0-15,-19 0 31,1 0-31,0-18 16,17 18-16,-17 0 16,-1-17-16,1-1 15,-18 0 1,0 1 0,35-1-1</inkml:trace>
  <inkml:trace contextRef="#ctx0" brushRef="#br3" timeOffset="-175359.21">13106 16175 0,'17'0'63,"1"17"-48,-18 1 1,18-18-1,-18 18-15</inkml:trace>
  <inkml:trace contextRef="#ctx0" brushRef="#br3" timeOffset="-174791.61">13529 16157 0,'0'0'0,"18"-17"0,-1-1 16,19 0-16,-19 1 15,18-19-15,18 1 16,36-18-16,-54 36 15,0-36-15,-17 35 16,-1 0-16,1-17 16,0 0-16,-18 0 15,0 17 1,0 53 78,0 18-94,0-18 15,0 18-15,0 0 16,0-18-16,0 18 16,17 0-16,-17-17 15,0-1-15,18 18 16,-18-36-16,0 1 15,0 0-15,18-18 32</inkml:trace>
  <inkml:trace contextRef="#ctx0" brushRef="#br3" timeOffset="-173696.01">14728 15716 0,'0'0'0,"0"-17"15,0-1 32,-35 0-47,18 18 16,-19-35-16,1 35 15,17-18 1,1 18-16,-19 0 16,19 0-16,-1 0 15,1 0-15,-1 0 16,0 0-16,1 0 15,-19 0-15,19 36 16,-19-19-16,36 1 16,-17 17-16,-1-17 15,18 0-15,-17 17 16,-1-18-16,18 1 16,0 17-16,0-17 15,0 17-15,0-17 16,0 17-16,0-17 15,18-1-15,-18 19 16,17-19-16,1 19 16,-1-19-16,1 1 15,-18 17-15,35-17 16,-35-1-16,36-17 16,-19 18-1,1-18 1,0 0-16,-1 0 15,1 0 1,-1 0-16,1 0 16,0-18-16,-18 1 15,17-1-15,-17-17 16,0 17-16,0 1 16,0-1-16,0-17 15,0 17 1,-17 0-16,17 1 15,-18-1 1,0 18-16,1-17 16,-1 17-16,1 0 15,-1-18-15,0 18 16,1 0-16,-19 0 16,36 18-16,-35-1 15,17 1-15,1 17 16,-1-17-16,1-1 15,17 1-15,0 0 16,-18-1 0,0-17-16,1 18 15</inkml:trace>
  <inkml:trace contextRef="#ctx0" brushRef="#br3" timeOffset="-172776.21">15081 15205 0,'-17'0'16,"-1"0"-16,0 0 15,-17 17-15,35 1 16,-18 0-16,1-1 16,17 1-1,-18 0 1,18-1 0,0 1 15,0-1-16,18-17 1,-1 18 0,19-18-1,-19 0 1,1-18 0,0 18-16,-1-17 15,-17-1-15,18 18 16,-18-17-16,0-19 15,0 19-15,0-1 16,18 18 0,-18-18-16,0 1 15,0-1-15,0 0 32,-18 18 77,0 0-109,-17 0 16,17 0-16,1 18 15</inkml:trace>
  <inkml:trace contextRef="#ctx0" brushRef="#br3" timeOffset="-171648.53">11024 15416 0,'0'-17'63,"0"-19"-48,18 19 1,-18-18-16,35 17 15,-35 0-15,18-17 16,-1 17-16,-17 1 16,0-19-16,0 19 15,0-1-15,0 1 16,0-1-16,0 36 109,0 17-109,0-18 16,-17 19-16,17-19 16,0 1-16,0 17 15,0-17-15,0 0 16,0-1-16,0 18 15,0-17-15,0 0 16,0 17-16,0-17 16,0-1-16,0 1 15,0 17-15,0-17 16,0 0 0,0-1-16,0 1 15</inkml:trace>
  <inkml:trace contextRef="#ctx0" brushRef="#br3" timeOffset="-168192.2">8749 16810 0,'0'0'0,"18"0"16,-1 18-16,1-18 16,-1 0-16,1 17 15,0-17-15,35 35 16,-36-35-16,19 18 16,-1 17-16,-18-17 15,1 0-15,35-1 16,0 19-16,-18-36 15,-17 17-15,35 18 16,17-35-16,1 36 16,17-19-16,-17 19 15,17-1-15,-18 0 16,-17-35-16,-17 18 16,16-18-16,-34 0 15,0 0-15,-1 0 16,19 0-16,-19 0 15,1 0-15,17 0 16,-17 0-16,0 0 16,-1 0-16,1-18 15,-1 18-15,1-17 16,0 17-16,17 0 16,-17-18-1,-1 18-15,19-18 16,-19 18-16,1-17 15,35-1-15,-36 0 16,1 1-16,17-1 16,-17 0-16,0 1 15,17-18-15,-17-1 16,17 19 0,-18-1-16,1 0 15,0 1-15,-1-19 16,19 19-16,-19-18 15,1 35-15,0-18 16,-1-17-16,1 17 16,-1-17-16,-17 17 15,18 0-15,0 1 16,-1-1-16,1-17 16,0 17-1,-18 1-15,17-1 16,1-17-1,-18 17 1,0 0-16,0 1 16,0-1-16,0 0 15,0 1 17,18 17-32,-36 17 93,18 1-93</inkml:trace>
  <inkml:trace contextRef="#ctx0" brushRef="#br3" timeOffset="-166967.7">10089 17533 0,'18'-18'47,"-18"-17"-31,35 17-16,-17 1 15,17-1-15,1 18 16,16-17-16,-16 17 16,-19 0-16,1 0 15,17 52 48,-35-34-48,0 0-15,0 17 16,-17-17 0,-19 17-16,1 0 15,0 1 1,17-36-1,1 17-15,-1-17 16,-17 0-16,52 0 125,-17-17-109,18 17-16,0 0 15,-1 0-15,1 0 16,-1 0 15,1 0-31,0 0 16,-1 35-1,1-18-15,0 1 16,-1 17-16,1-17 16,0 0-16,-18 17 15,0 0 1,0-17-16,-18-1 16,0 19-16,1-19 15,-19 19-15,19-36 16,-1 17-16,-17 1 15,17-18 1,1 0 0,-1-18-1,0 1-15,1-1 16,-1 18-16,18-18 31,18 18 16</inkml:trace>
  <inkml:trace contextRef="#ctx0" brushRef="#br3" timeOffset="-165671.58">10777 17498 0,'18'0'0,"-18"17"47,0 1-16,-35-36 16,17 1-31,0-19-16,18 19 16,0-1-16,0-17 15,0 0-15,0 17 16,0 0-16,0-17 15,18 35 1,0 0 0,-1 0 15,1 0-15,0 35-1,17 1-15,-17-1 16,17 0-16,-18 36 15,1-54-15,0 19 16,-18-19-16,0 19 16,0-19-16,0 19 15,0-19 1,-18 18-16,0-17 16,1 17-16,-1-17 15,1 0-15,-1 17 16,18-17-16,-18 17 15,1-18-15,-1 19 16,0-36 15,1 0 1,-1 0-17,0 0 1,18-18-1,-17 18-15,17-18 16,0 1 0,0-1-1,0 1 1,17 17 0,19-18-16,-19 18 15,1-18 1,17 18-16,-17 0 31,0 0-15,-1 0-1,1 0-15,-1 0 16,1 0-16,0 18 16,17-18-1,-17 18 1,-1-18-1,-17 17 1,36-17 0,-19 0-1,-17 18-15,35-18 16,-17 0-16,17 0 16,-17 0-16,17 0 15,-17 0 1,0 0-16,-1-18 15,-17 1 1,0-1 0,0 0-16,0 1 15,0-1-15,0 0 16</inkml:trace>
  <inkml:trace contextRef="#ctx0" brushRef="#br3" timeOffset="-161863.7">4410 10548 0,'0'-18'32,"0"1"-32,0-1 15,0 1 1,0-19 0,0 19-1,0-1-15,17-17 16,1 17-16,17-17 15,-17-18-15,17 0 16,-17 18-16,-1-18 16,1 35-16,0-52 15,-18 52-15,0 0 16,0 1-16,0-19 16,35 36 62,-17 18-63,35 35-15,-1 17 16,-16 1-16,-19 0 16,19-1-16,-19-17 15,-17-35-15,18 52 16,0-34-16,-18-1 15,0-18 1,0 19-16,0-19 31,-18-34 47,0-1-78</inkml:trace>
  <inkml:trace contextRef="#ctx0" brushRef="#br3" timeOffset="-161335.58">4586 10248 0,'18'0'78,"-1"0"-62,1 0-16,0 18 15,-1-18-15,1 17 16,0-17-1,17 0 1,-18 0-16,1 0 16,0 0-1,-1 0-15,1 0 78,17 0-62,-17 0-16,0 18 16</inkml:trace>
  <inkml:trace contextRef="#ctx0" brushRef="#br3" timeOffset="-160983.7">5362 10389 0,'0'0'0,"18"0"32,17 0-17,-17-17 1,17 17-16,-17-18 16,17 0-16,-17 18 15,-1-17-15,1 17 16,-18-18-16,35 18 15,-35-18-15</inkml:trace>
  <inkml:trace contextRef="#ctx0" brushRef="#br3" timeOffset="-160664.2">5838 10019 0,'0'35'47,"0"0"-47,18 18 15,0 0-15,-1 0 16,-17-18-16,0 1 15,18-19-15,-18 1 16,18 0 0</inkml:trace>
  <inkml:trace contextRef="#ctx0" brushRef="#br3" timeOffset="-159975.7">6262 10107 0,'0'-18'31,"-35"1"-31,17-1 16,-17 1-16,-1-1 15,19 18 1,-19-18-16,19 18 15,17 18 17,0 17-32,0-17 15,0-1 1,17 19-16,1-19 16,17 19-16,-17-19 15,0 19-15,35-19 16,-18 18-16,-18-17 15,19 0-15,-19-18 16,1 0-16,0 0 16,-1 0-1,1-36-15,-18 19 16,0-1-16,0-17 16,0 0-16,-18 17 15,1-17-15,17 17 16,-18-17-16,0 17 15,18 1-15,-17-1 16,-1 0-16,0 18 16,1-17-16,-1-1 15,-17 18-15,17-18 16,-17 18 0,17 18 15,18 17-16,-17-17-15,17 0 16</inkml:trace>
  <inkml:trace contextRef="#ctx0" brushRef="#br3" timeOffset="-158775.7">4463 10901 0,'0'0'0,"17"17"0,1 19 15,17 52-15,0-18 16,1 19-16,-1-19 16,-35 18-16,35-52 15,-35-1-15,0-17 16,0-1-16,0 1 16,-17-36 30,-19-52-46,1-18 16,17-1-16,1 1 16,17 53-16,0-18 15,17 18 1,1 17-16,17-17 16,-35 17-16,18 0 15,0 1-15,-1 17 16,1 0-16,0 0 15,-1 0-15,18 0 63,-17 35-47,0-17-16,-18-1 15,0 1-15,0 0 16,0-1-16,-36 1 15,1 0 1,35-1-16,35 36 94,-17-18-79,17 1-15,-35-1 32,18-35-32,-18 18 15,18 17-15,-18-17 16,0-1 0,0 1-1,-18-18-15,0 0 16,-17 0-16,0 0 15,17 0-15,-17 0 16,35-18 0</inkml:trace>
  <inkml:trace contextRef="#ctx0" brushRef="#br3" timeOffset="-158504.18">5133 11130 0,'0'0'0,"18"0"32,-1 0-32,18 18 0,1-1 15,17 19-15,0-36 16,-18 0-16,-17 0 16,-1 0-16,1 0 15,17 0 1</inkml:trace>
  <inkml:trace contextRef="#ctx0" brushRef="#br3" timeOffset="-158144.18">5838 10795 0,'0'0'0,"0"18"0,36 35 15,-19-18-15,-17 18 16,0-18-16,0 0 15,0 1-15,0-1 16,0-18-16,0 1 16,0 0-1,18-18 32,17 0-47</inkml:trace>
  <inkml:trace contextRef="#ctx0" brushRef="#br3" timeOffset="-157848.04">6085 10848 0,'18'35'32,"0"-17"-32,-1 35 15,-17-18-15,0 18 16,0 0-16,0-18 16,0 18-16,0-18 15,0-17-15,0 17 16,18-17 15,0-18-31</inkml:trace>
  <inkml:trace contextRef="#ctx0" brushRef="#br3" timeOffset="-157152.2">4762 12136 0,'18'0'16,"0"0"-16,-18-18 47,0 0-31,-18-17-16,18 17 15,-18 1-15,1-19 16,-1 36-16,18-17 15,-17-1-15,-1 18 16,-17 0 0,17 0-16,0 18 15,1-18 1,-1 35-16,18-17 16,0-1-16,0 19 15,0-19-15,18 1 16,-1 17-16,1-17 15,0 17-15,17-17 16,-17-1-16,17 19 16,0-19-16,36 19 15,17-1-15,0 0 16,0 0-16,18-17 16,-53 0-16,0-1 15</inkml:trace>
  <inkml:trace contextRef="#ctx0" brushRef="#br3" timeOffset="-156863.35">5592 12224 0,'17'0'31,"1"0"-15,-1-36-1,1 19 1,17-1-16,-17 1 16,0-1-16,17 18 15,-17-18-15,-1 18 16,-17-17-16</inkml:trace>
  <inkml:trace contextRef="#ctx0" brushRef="#br3" timeOffset="-156607.84">5733 12277 0,'0'0'0,"17"0"16,-17 17 0,18-17-1,0 0 1,-1-17 0,18-1-1,1-17-15,-1 17 16,0-17-16,-17 17 15,17-17-15,-35 0 16</inkml:trace>
  <inkml:trace contextRef="#ctx0" brushRef="#br3" timeOffset="-156312.18">6315 11800 0,'0'0'0,"0"71"31,0-36-15,0 1-16,0 16 16,0-16-16,0-1 15,0 0-15,0 18 16,0-35-16,0-1 15,0 1-15</inkml:trace>
  <inkml:trace contextRef="#ctx0" brushRef="#br3" timeOffset="-155736.17">6456 11818 0,'0'0'0,"35"-18"16,-17 1-16,-1 17 15,19-18-15,-1 1 16,-17 17 0,-1 0-1,19 17 1,-36 18-16,17-17 16,18 17-16,-35-17 15,0 17-15,0 1 16,0-19-16,-17 18 15,-1-17 1,-17 17-16,17-17 0,18 0 16,-35 17-1,35-17 1,18-18 31,17 0-32,35 17-15,1-17 16,-18 18-16,0-18 16,-36 0-16,19 0 15,-19 0 1</inkml:trace>
  <inkml:trace contextRef="#ctx0" brushRef="#br3" timeOffset="-155231.67">6756 12612 0</inkml:trace>
  <inkml:trace contextRef="#ctx0" brushRef="#br3" timeOffset="-154984.18">6809 12753 0,'0'18'109</inkml:trace>
  <inkml:trace contextRef="#ctx0" brushRef="#br3" timeOffset="-154703.58">6897 13088 0,'0'0'0</inkml:trace>
  <inkml:trace contextRef="#ctx0" brushRef="#br3" timeOffset="-152136.17">13829 16316 0,'18'0'94,"-1"0"-47,1 0-32,-1 0 16,1 0 32,0 0-47,-1 0-1,1 0 16,0 0-15,-1 0 47,1 0-63,17 0 15,-17 0 1,-1 0 31,1 0-16,0 0-15,-18-18 109,-36 18-110</inkml:trace>
  <inkml:trace contextRef="#ctx0" brushRef="#br3" timeOffset="-150992.17">12718 16245 0,'-18'0'110,"0"18"-110,1-18 15,-1 18-15,0-18 16,1 0-16,-1 0 16,1 17-1,-1-17-15,0 18 16</inkml:trace>
  <inkml:trace contextRef="#ctx0" brushRef="#br3" timeOffset="-149952.15">15099 15893 0,'18'0'31,"-1"0"-31,1 0 16,-1 0-16,1 0 15,0 0-15,-1-18 16,1 18-16,17-18 16,-17 18-16,0 0 15,-1-17-15,1 17 16,-1-18 31,19 18-32,-36-18 79</inkml:trace>
  <inkml:trace contextRef="#ctx0" brushRef="#br3" timeOffset="-149280.16">15222 16051 0,'18'0'78,"0"0"-62,-1 0-16,19 0 16,-1 0-16,-18 0 15,19 0-15,-19 0 16,19 0-16,-19 0 15,1 0-15,17-17 16,-17 17 0,0-18-16,-18 0 15,17 18-15,-17-17 16,18 17 0</inkml:trace>
  <inkml:trace contextRef="#ctx0" brushRef="#br3" timeOffset="-147232.55">16439 15505 0,'0'-18'16,"18"18"-16,-18-18 15,18 1 1,-18-1-16,35 18 16,-17 0-1,-1 0-15,1 0 16,17 0-16,-17 0 16,-1 0-16,-17 18 15,18-1 1,-18 19-1,18-19-15,-18 1 16,0 17-16,0-17 16,-36-1-16,19 19 15,-1-36-15,-17 0 16,17 0-16,1 0 16,34 0 109,1 0-125,17 0 15,-17 0-15,-18 17 16,17 1 31,1 17-47,0-17 15,-18 0-15,0 17 16,0 0-16,0-17 16,0-1-16,-36 1 15,19 0-15,-18-18 16,-18 0-16,35 0 15,-17 0-15,17 0 16,-17-18-16,17 18 16,1-35-16,17 17 15,-18 0 1,0 1-16,18-1 16</inkml:trace>
  <inkml:trace contextRef="#ctx0" brushRef="#br3" timeOffset="-146407.53">17074 15311 0,'-17'0'62,"17"17"-46,-18 1-16,18-36 78,0 1-78,0-1 16,35 18-16,-17 0 15,0 0-15,-1 0 16,19 0 0,-36 18-16,17-18 15,-17 17-15,36 1 16,-36-1-16,0 36 15,17-35-15,-17 0 16,18 35-16,-18 0 16,-18-1-16,18-16 15,-35-1-15,17 18 16,-17-18-16,17-17 16,1-1-16,-1-17 15,0 0 1,1 0-1,-18-17 1,17-1 0,0-17-16,18 17 15,-17 1-15,17-19 16,17 36-16,19 0 16,-19 0-16,36 0 15,18 36-15,-36-19 16,0 19-16,18-19 15,18 54-15,-18-36 16,-18-17-16,-18-1 16,1-17-16,0 0 15,17 0 1,-17 0 0,17 0-16</inkml:trace>
  <inkml:trace contextRef="#ctx0" brushRef="#br3" timeOffset="-146111.74">17762 15575 0,'36'0'31,"-19"0"-15,19 0-16,-19 0 15,18 0-15,-17 0 16,0 0-16,-1 0 16,1 0-16,0 0 15,-18-17 1,17-1-16,-17 0 15</inkml:trace>
  <inkml:trace contextRef="#ctx0" brushRef="#br3" timeOffset="-145816.42">17903 15416 0,'-17'0'16,"-1"18"15,18 17-31,0 18 16,0 18-16,0-1 15,0-17-15,0-17 16,0-1-16,18-18 15,-18 1-15,0 0 16,-18-18 15</inkml:trace>
  <inkml:trace contextRef="#ctx0" brushRef="#br3" timeOffset="-145320.48">18697 15416 0,'18'36'16,"-1"-1"0,1 18-16,0 0 15,-1 0-15,-17-18 16,18 18-16,-18-35 16,0 17-1,0-18-15,18 1 16,-18 0-1</inkml:trace>
  <inkml:trace contextRef="#ctx0" brushRef="#br3" timeOffset="-144607.81">19297 15469 0,'0'-17'31,"-53"17"-15,18 0 0,17 0-16,0 0 15,-17 0-15,35 17 16,-17 1-16,17 0 15,-18-1 1,18 19-16,18-1 0,-1 0 16,1-17-1,-1 17-15,19-17 16,-36 17-16,35-17 16,-17-1-16,17 18 15,-17-17-15,17 0 16,-17-1-16,17-17 15,-18 0-15,19 0 16,-19-17-16,1-19 16,-18 19-16,0-36 15,0 0-15,-18 18 16,-17-18-16,17 35 16,-17 1-16,35-19 15,-35 19-15,17-1 16,1 18-1,17-18-15,-18 1 16,0 17 0,1 0-1,-1 0 1,0 0 15,18 17-15,0 1-16,0 0 15,36-1-15,17 1 16</inkml:trace>
  <inkml:trace contextRef="#ctx0" brushRef="#br3" timeOffset="-144328.16">19932 15681 0,'18'0'15,"-18"18"32,0-1-31</inkml:trace>
  <inkml:trace contextRef="#ctx0" brushRef="#br3" timeOffset="-143768.02">20091 15522 0,'0'0'0,"17"0"0,1-17 16,0-1-16,17 0 15,-17 18-15,-1-35 16,1 35-16,-1-35 15,1-1 1,-18 19-16,0-1 16,0 1-16,0-19 15,0 19 1,-18 17-16,18 17 78,18 19-78,0-1 16,-1 0-16,19 0 15,-19 1-15,19 52 16,-1-18-16,0 19 16,-17-36-16,17-1 15,-17-16-15,-18-1 16,35-17-16,-35 17 15,18-17-15,-18-1 16,0 1 0,-18-18 46</inkml:trace>
  <inkml:trace contextRef="#ctx0" brushRef="#br3" timeOffset="-142488.15">20884 15416 0,'18'0'78,"17"0"-78,-17 0 16,0 0-16,-1 0 15,1 0-15,0 0 16</inkml:trace>
  <inkml:trace contextRef="#ctx0" brushRef="#br3" timeOffset="-142160.15">20920 15522 0,'53'18'78,"-18"-18"-63,-17 0-15,34 0 16,-34 0-16,17 0 16,-17 0-16,0 0 15,-1-18 1,-17-17 0</inkml:trace>
  <inkml:trace contextRef="#ctx0" brushRef="#br3" timeOffset="-141728.15">21184 15134 0,'0'0'0,"18"35"16,17 1-16,-35-1 15,35-17-15,-17 17 16,0-17-16,-18 17 15,17-18-15,19 1 16,-36 0-16,0-1 16,17 1-16,19-18 15,-36 18 1,17-1-16,1-17 16,0 0-16,17 0 15,0 0-15,-17 0 16,-1 0-16,19-17 15,-36-1-15,0 0 16</inkml:trace>
  <inkml:trace contextRef="#ctx0" brushRef="#br3" timeOffset="-141272.15">21572 15187 0,'18'18'62,"0"70"-62,-18-35 16,17-18-16,1 18 16,0-18-16,-1 18 15,18-17-15,-35-1 16,36-18-16,-36 19 16,17-19-16,1 1 15,-18 17-15,18-35 16,-18 18-16,17 0 15,-17-1 1</inkml:trace>
  <inkml:trace contextRef="#ctx0" brushRef="#br3" timeOffset="-139871.85">21943 15205 0,'17'17'0,"19"19"16,-19-1-1,-17-17-15,18-1 16,-36-17 62,1-17-62,-1-19-16,18 1 15,0 17 1,0 1 15,18 17-15,-1 0-1,1 0 1,17 0-16,1 17 16,-19-17-1,1 0 1,-1 18-1,1-18-15,-18 18 16,18-18 0,-1 17-16,1 1 15,0 0-15,-1 17 16,-17-18 0,18 1-16,0 17 15,-18-17-15,0 0 16,0 17-16,0-17 15,0 17 1,0-17 0,0-1-16,0 1 15,0-1-15,0 1 16,-18 0 15,0-18 32,1 0-48,-19-36-15,19 1 32,-19 18-32,36-1 15,0 0-15,-17 18 16,17-17-1,17 17 48,1 0-63,17 0 16,-17 0-1,0 0 1,-1 0-1,1 17 1,0-17 0,-1 18-1,1-18-15,-1 18 16,1-18-16,0 0 16,-1 17-16,1-17 15,0 18-15,-1-18 16,19 17-16,-19 1 15,1-18 1,-1 0-16,19 0 16,-19 0-1,1 0 1,0 0 0,-18-18-1,17 18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14:13.6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28081 4815 0,'18'0'16,"-1"0"46,1 0-31,0 0-15,-1 0 78,1 0-47,0 0 0,-1 0-1,1 0-14,0 0 15,-1 0 62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15:12.6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7056 4868 0,'17'0'0,"1"0"31,17 0-15,-17 0-16,-1 0 16,1 0-16,0 0 15,-1 0-15,19 0 16,-19 0-16,1 0 15,-1 0-15,19 0 16,-19 0-16,19 0 16,-19 0-16,36 0 15,-35 0-15,35 0 16,-36 0-16,19 0 16,-19 0-16,19-17 15,-19 17-15,36-18 16,-35 18-16,17 0 15,-17 0-15,17 0 16,0-18-16,1 1 16,-19 17-16,19-18 15,-1 18-15,0 0 16,0 0-16,1 0 16,-1 0-16,18 0 15,-18 0-15,0 0 16,1 0-1,-19 0-15,19 0 16,-19 0-16,-17-18 16,35 18-16,-17 0 15,0 0-15,-1 0 16,19 0-16,-19 0 16,19-17-16,-19 17 15,71 0-15,-35 17 16,18 1-16,-1 0 15,19 17-15,-36-35 16,-1 18-16,19-1 16,-36-17-16,18 18 15,-17 0-15,-1-18 16,0 0-16,0 0 16,-17 17-16,17-17 15,-17 18-15,35-18 16,-18 0-16,0 0 15,1 0-15,-1 18 16,0-18-16,18 17 16,-35-17-16,-1 0 15,19 18-15,-19-18 16,1 17-16,0-17 16,17 18-16,-18-18 15,1 0 1,17 0-16,-17 0 15,0 0 1,-1 0 0,19 0 15,-19 0-15,19-18-16,-19 18 15,1 0-15,17 0 16,-17-17-16,-1 17 15,1 0-15,0 0 16,-1 0-16,-17-18 16,18 18-16,0 0 15,-1 0 1</inkml:trace>
  <inkml:trace contextRef="#ctx0" brushRef="#br0" timeOffset="2679.68">14623 4727 0,'35'0'47,"-17"0"-47,17 0 16,18 0-16,17 0 15,-17 18-15,35-1 16,-35 1-16,0-18 16,-17 0-16,-1 0 15,18 0-15,-18 0 16,0 0-16,36 0 16,-18 0-16,35 0 15,-17 0-15,-19 0 16,-34 18-16,17-18 15,18 17-15,-35-17 16,35 18-16,-18-18 16,18 0-16,18 18 15,-19-1-15,37 1 16,-19 0-16,1-1 16,17-17-1,-35 18-15,-18-18 16,18 18-16,0-1 15,-18-17-15,1 0 16,-1 0-16,0 0 16,-17 0-1,17 0 1,0 0-16,18 0 16,-35 0-16,0 0 15,17 0-15,-18 0 16,1 0-16,17 0 15,-17 0-15,17 0 16,-17 0-16,0 0 16,17 0-16,-35-17 15,17 17-15,19 0 16,-19-18-16,1 0 16,17 18-16,-17 0 15,0 0-15,-1-17 16,1 17-16,-1 0 15,1 0-15,0 0 16,-1-18 0,1 18-16,0-18 0,17 18 15,0 0 1,-17 0-16,-1 0 16,36 18-16,-35-18 15,17 0-15,-17 0 16,17 18-16,-17-18 15,0 0-15,17 0 16,-18 0-16,1 0 16,0 0-16,-1 0 15,1 0-15,0 0 16,-1 0 0,1 0-16,0 0 15,-1 0-15,1 0 16,-1 0-16,19 0 15,-1 0 1,-17 0 0,-1 0-16,1 0 15,0 0-15,-1 0 16,1 0-16,0 0 16,17 0-1,-18 0 1,1 0-1,0 0 1,17 0 0,-17 0-1,17 0-15,-17 0 16,-1 0-16,1 0 31,-1 0-15,1 0-1,0 0 1,-1 0 47</inkml:trace>
  <inkml:trace contextRef="#ctx0" brushRef="#br0" timeOffset="19959.89">28434 4815 0,'18'0'47,"-1"0"-31,1 0-16,-1 0 15,19 0-15,-19 0 16,19 0-16,-1 18 16,0-18-16,-17 0 15,-1 0-15,19 0 16,-19 0-16,19 0 15,-19 18-15,19-18 16,-19 0-16,1 0 16,-1 0-16,36 0 15,-35 0-15,17 0 16,-17 0-16,17 0 16,-17 0-16,0 0 15,17 0-15,-18 0 16,1 0-16,0 0 15,17 0-15,-17 0 16,17 0 0,-17 0-1,-1 0-15,1 17 16,17-17-16,0 0 31,-17 0-31,0 18 16,17 0-16,-17-18 15,-1 0-15,1 0 16,17 0 0,0 0-1,-17 0-15,-18 17 16,35-17-16,1 0 16,-19 18-16,1-18 15,17 0-15,-17 18 16,-1-18-16,19 17 15,-1-17-15,-17 0 16,-1 18-16,19-18 16,-19 0-16,1 17 15,17-17-15,-17 0 16,17 18-16,-17-18 16,17 18-16,-17-18 15,-1 0-15,1 0 16,-1 0-16,19 17 15,-19-17-15,19 0 32,-19 0-32,19 0 15,-19 18 1,1-18-16,17 0 16,-17 0-1,17 0 1,-17 0-1,17 0-15,-17 0 16,-1 0-16,1 0 16,17 0-1,0 0 1,-17 0 0,0 0-16,-1 0 15,1 0-15,0 0 16,-1 0-16,1 0 15,17-18 1,-17 18 0,-18-17-1,35 17 1,-35-18 0,18 18-16,-1 0 62,1-18-46,0 18-1,-1 0 32,1 0 0,-18-17-47,35 17 47,-17 0-31,-18-18 140,0 1-47,0-1-46,0 0-48,-35-17 79,17 17-63,0 18-15</inkml:trace>
  <inkml:trace contextRef="#ctx0" brushRef="#br0" timeOffset="28495.19">5309 14799 0,'18'0'78</inkml:trace>
  <inkml:trace contextRef="#ctx0" brushRef="#br0" timeOffset="40199.64">20267 4815 0</inkml:trace>
  <inkml:trace contextRef="#ctx0" brushRef="#br0" timeOffset="40767.76">20743 4657 0</inkml:trace>
  <inkml:trace contextRef="#ctx0" brushRef="#br0" timeOffset="41159.06">21184 4745 0</inkml:trace>
  <inkml:trace contextRef="#ctx0" brushRef="#br0" timeOffset="41703.53">21608 4762 0</inkml:trace>
  <inkml:trace contextRef="#ctx0" brushRef="#br0" timeOffset="42247.15">22172 4727 0</inkml:trace>
  <inkml:trace contextRef="#ctx0" brushRef="#br0" timeOffset="42719.15">22578 4815 0</inkml:trace>
  <inkml:trace contextRef="#ctx0" brushRef="#br0" timeOffset="65118.84">9084 13776 0,'18'0'31,"-1"0"-16,1 0 48,0 0-47,-1 18-1,1-18 1,0 0-1,-1 17 1,1-17-16,-1 0 16,1 0-1,0 0 1,17 0-16,-17 0 16,-1 0 15,19 0 0,-19 0-15,1 0-16,-18 18 15,17-18 1,1 0-16,0 0 16,-1 0-1,1 0 1,0 0-1,-1 0 1,1 0 15,0 0-15,-1 0 31,1 0-32,-1 0 1,1 0 0,0 0-1,-1 0 32,1 0-31,0 0-1,-1 0 17,1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18:47.7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14852 5503 0,'18'0'47,"17"0"-31,0 0-16,-17 0 15,35 0-15,0 18 16,35 0-16,-18-1 16,1-17-16,17 18 15,-53 0-15,18-1 16,18 1-16,-18-18 16,0 0-16,0 0 15,0 0-15,-18 0 16,35 0-16,-17 0 15,0 0-15,0 0 16,0 0-16,0 0 16,0 0-16,0 0 15,0 0-15,-18 0 16,0 0-16,1 0 16,-19-18-16,18 18 15,-17 0 1,0 0-16,17 0 15,0 0-15,-17 0 16,35 0-16,-18 0 16,18 0-16,-35 0 15,35 0-15,17 0 16,-35 0-16,-17 0 16,17-17-16,-17 17 15,17 0-15,-17 0 16,0 0-16,17 0 15,-35-18-15,17 18 16,19 0-16,-19 0 16,1 0-16,0 0 15,17 0-15,-17 0 16,-1 0-16,18 0 16,-17 0-16,0 0 15,-1-18-15,1 18 16,0 0-16,17 0 15,-17 0-15,-1 0 16,1 0-16,35 0 16,-36 0-16,1 0 15,17 0 1,-17 0 0,0 0-1,-1 0 16,1 0-31,0 0 32,-1 0-17,18 0 1,-17 0 31,0 0 15,-1 0-46,1 0 0,0 0 93,-36 0 0</inkml:trace>
  <inkml:trace contextRef="#ctx0" brushRef="#br0" timeOffset="2112.61">17903 5450 0,'18'18'63,"-18"0"-63,18-1 15,-18 19 1,0-19-16,17 1 16,-17 0-1,0 17 1,18-35-16,-18 17 16,0 1-16,18 0 15,-18-1-15,17 1 16,-17 0-16,0-1 15,18 1-15,-18 0 16,18-18 0,-18 17-16,0 1 15,-18-53 63,18 17-62,-18-35-16,1 18 16</inkml:trace>
  <inkml:trace contextRef="#ctx0" brushRef="#br0" timeOffset="2855.91">18098 5433 0,'0'35'62,"0"0"-46,-18-17-1,0 0-15,18-1 16,-17 19-16,17-19 16,-18-17-16,18 35 15,-18-17 1,18 0-16,0-1 16,0 1-16,0 17 15,-17-17 1,17 0 15,-18-1-15,0 1-1</inkml:trace>
  <inkml:trace contextRef="#ctx0" brushRef="#br0" timeOffset="4991.95">14482 5697 0,'0'18'140,"35"17"-124,-35-17-1,0 0 1,17-18 0,-17 17-1,18 1 204,0-18-203,-18 17-1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21:21.1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13952 5115 0,'0'18'62,"18"-18"-62,0 0 16,-1 0 15,-17 18-31,36-18 16,-36 17 0,17-17-16,-17 18 15,18-18-15,-1 0 16,1 17-16,17 1 15,-35 0-15,18-18 16,0 0-16,-1 17 16,1-17-1,0 0 1,-1 0-16,1 0 16,-18 18-16,18-18 15,-1 18-15,1-18 16,17 0-1,-17 0 1,-1 17 0,1-17-16,0 0 15,-1 0-15,1 0 16,0 0-16,-1 0 16,1 0-16,-1 0 15,1 0-15,0 0 16,-1 0-1,19 0-15,-19 0 32,1 0-32,0 0 15,-1-17 1,1 17 0,-18-18-16,17 18 15,1 0 1,-18-18-16,18 18 15,-1 0-15,1 0 16,0 0 0,-1-17-1,1 17 1,-18-18 0,0 0-1,18 18 1,-18-17-1,0-1 1,0 1 0,17 17-16,-17-18 15,0 0 48,0 1-1,0-1 32</inkml:trace>
  <inkml:trace contextRef="#ctx0" brushRef="#br0" timeOffset="1863.55">14587 5398 0,'0'-18'63,"-53"-17"-32,36 35-15,-18 0-16,-1 0 15,19 0 1,-1 0 0,0 0-16,1 0 15,-1 0-15,0 0 16,1 0-1,-1 0 1,1 0-16,17 17 16,-18-17-1,18 18-15,0 0 16,-18-18-16,18 17 16,0 1-16,-17-1 15,17 1-15,0 0 16,0-1 15,0 1-31,0 0 31,0-1-31,0 1 16,17 0-16,1-1 16,0 1-16,-1-1 15,1 1 1,-1 0-16,19-1 31,-36 1-15,17-18-16,1 0 15,-18 18 1,35-18 0,-17 0-1,0 17-15,-1-17 16,1 0-16,-1 0 15,1 0 1,0 0 15,-1-17-31,1 17 16,-18-36-16,18 36 16,-1-35-16,-17 17 15,18 18 1,-18-17-16,0-18 31,0 17 0,0 0-15,0 1 0,0-1-1,-18 0 1,18 1 46,0-1-46,-17 0-16,17 1 16,0-1 15,0 1-31,0-1 31,-18 18 125</inkml:trace>
  <inkml:trace contextRef="#ctx0" brushRef="#br0" timeOffset="14728.18">14905 5151 0,'17'0'94,"1"0"-63,0 17-15,-18 1-1,17-18 1,1 0 0,0 0-16,-18 17 15,17-17 48,1 0-48,0 0 17,-1 0-17,1 0 17,0 0 14,-1 0-30,-17 18 15,18-18 1,17 0-17,-17 0 16,-18 18-15,17-18-16,1 17 16,0-17 15,-1 0-31,-17 18 16,18-18 15,0 0-16,-18 18 1,17-18 0,1 0-16,-1 0 31,1 0-15,0 0-1,-1 0 1,1 0 46,0 0-46,-1 0 0,1 0 15,0 0-16,-1 0 1,1 0 0,0 0 15,-1 0-15,1-18 15,-1 18-31,1 0 31,0 0-15,-1 0 31,1 0-32,0 0 1,17 0 15,-17 0 0,-1 0 16,1 0-47,-1 0 31,-17-18 1,18 18-1,0 0-15,-1 0-1,1 0 1,0 0-1,-1 0 17,1 0 15,-18-17-32,18 17 1,-1 0 31,-17-18-32,18 18-15,-1 0 47,-17-18-31,18 18 31,0 0 62,-1 0 0,-17-17-77</inkml:trace>
  <inkml:trace contextRef="#ctx0" brushRef="#br0" timeOffset="24063.7">15628 5627 0,'0'0'0,"-18"0"172,1 0-156,-1-18-16,18 1 15,-17 17-15,-1 0 16,0 0-16,1 0 16,-1-18-1,0 18-15,1 0 16,-1 0-16,0 0 31,1 0-15,-1 0 15,0 0-31,1 0 31,-1 18-15,18-1 0,0 1-1,0-1-15,0 1 16,0 0-16,0-1 15,0 1 1,18 0 0,-1-18-16,1 17 15,0-17 17,-18 18-17,17 0 16,1-18-15,0 0 15,-1 0 1,1 0-32,0 0 15,-1 0 1,1 0-1,0 0 1,-1-18 0,1 18-16,-18-18 15,17 18-15,1-17 16,0-1 0,-1 18-16,-17-18 15,18 18 1,-18-17-16,18 17 31,-18-18-15,0 0-16,0 1 31,0-1-15,0 1-1,-18-1 1,18 0-1,-18 1 1,1 17 0,-1-36-1,0 19 1,1-1-16,-1-17 31,1 35-15,-1-18 15,18 1 78,18 17-62,-1 0-47,1 0 16,-1 0 0,1 0-1,0 0-15,-1 0 16,1 0-1,0 0 1,-1 0 0,1 0 15,0 0 31</inkml:trace>
  <inkml:trace contextRef="#ctx0" brushRef="#br0" timeOffset="30760.21">16210 5168 0,'18'0'31,"-1"0"1,-17 18 15,18-18-47,17 17 46,-35 1-30,18-18-16,0 18 16,17-1 46,-17 1-46,-1-18-1,1 0 1,-18 18-16,17-18 16,1 0-1,0 0-15,-1 17 16,19-17 0,-19 0-1,-17 18-15,18-18 16,0 0-16,-1 0 15,1 0 1,-1 0-16,1 0 16,0 0-1,-1 0 1,1 0 0,0 0-1,-1 0 1,-17-18-16,36 18 15,-36-17 1,17 17 0,-17-18-16,18 18 31,0-18-31,-1 1 31,-17-1-15,18 18 15,-18-18-31,17 1 31,1 17-15,-18-18 46,18 1-62,-1-1 63</inkml:trace>
  <inkml:trace contextRef="#ctx0" brushRef="#br0" timeOffset="34223.72">16581 5574 0,'-18'18'94,"0"-1"-78,18 1-1,-17-18 1,17 17-16,-18 1 16,18 0-1,0-1 1,0 1 0,0 0-1,0-1-15,-18-17 16,18 18-1,0 0 1,0-1 15,0-34 110</inkml:trace>
  <inkml:trace contextRef="#ctx0" brushRef="#br0" timeOffset="35215.73">16581 5539 0,'17'0'15,"1"0"32,-1 17-16,1-17-15,0 18 15,-1 0-31,1-1 16,-18 1 0,0-1-1,35-17 1,-35 18-16,18-18 15,-18 18 1,18-18 0,-18 17-16,17 1 15,1-18 17,-18 18-17,18-1 63,-18 1-31</inkml:trace>
  <inkml:trace contextRef="#ctx0" brushRef="#br0" timeOffset="40519.72">17110 5203 0,'17'0'47,"1"0"-32,-18 18 1,18-18 0,-1 18-1,19-18 17,-19 17-17,1 1 1,-1-18-16,1 0 15,-18 18-15,18-18 16,-1 0 0,19 17 15,-19-17-15,-17 18-1,18-18 1,0 0-16,-1 0 15,1 18 1,17-18 0,-17 0-1,-1 0 1,1 0-16,0 0 16,-1 0-1,-17 17-15,18-17 16,0 0-1,-1 0 1,1 0 0,0 0-1,-1 0 1,1 0-16,-1 0 31,1 0 0,-18-17-15,0-1 31,18 18-47,-18-18 16,0 1 15,17 17-31,1-18 47,-18 0 0,18 1-1,-18-1-30,17 18 0,-17-18 46,18 18 16</inkml:trace>
  <inkml:trace contextRef="#ctx0" brushRef="#br0" timeOffset="44096.35">17586 5627 0,'-18'0'125,"18"-18"-110,-17 18 1,-1 0 0,18-17-16,-18 17 15,1 0-15,-1-18 16,0 18-16,-17 0 15,18-18 1,-1 18-16,0 0 16,1 0-1,-1-17-15,-17 17 16,17-18 0,0 18-1,1 0 1,-1 0-1,18 18 17,-17-1-32,17 1 15,0 0-15,0-1 16,0 1 0,0-1-1,0 1 1,17 0-16,-17-1 31,18-17-31,-18 18 16,17-18-1,1 18 1,0-18 15,-18 17-15,35-17-1,-17 0 1,-1 0 0,1 0-1,0 0-15,-1 0 16,1 0 0,-1 0-1,1 0 1,0-35-1,-1 35-15,-17-18 16,18 1-16,-18-1 31,18 18-31,-1-18 16,-17 1 0,0-1-16,18 18 15,-18-17-15,18 17 188,-18 17-157,0 1-15,0-1 15,0 1 16,17-18-47,1 18 31,-18-1-15,0 1 15,18-18 0,-18 18 16,17-18-31,-17 17-16,0 1 15,18-18 1,-18 18-1,17-18-15,1 17 63,0-17-47,-1 0-1,-17 18 1,18-18-16,0 0 47,-1 0-16,-17-18 31</inkml:trace>
  <inkml:trace contextRef="#ctx0" brushRef="#br0" timeOffset="49400.44">18080 5098 0,'0'17'62,"18"-17"-46,-1 18-16,1 0 15,-1-18-15,1 17 16,0 1-16,-1-18 16,-17 17-16,18-17 15,0 18-15,-1-18 16,1 18-16,0-18 15,17 17-15,-18 1 16,1-18 0,0 0-1,-18 18-15,17-18 16,1 0-16,-18 17 16,18-17-1,-1 18-15,1-18 47,0 0-31,-1 0-1,1 0 1,-1 0 0,1 0-16,0 0 31,-1 0-16,1 0 1,0-18 0,-1 18 15,1 0 0,-18-17-15,18 17 15,-1 0 16,1-18 15,-1 18 17,1-18-17,0 1-15,-1 17 31,-17-18-15,18 18-48,-18-18 32,18 18 31,-18-17-31</inkml:trace>
  <inkml:trace contextRef="#ctx0" brushRef="#br0" timeOffset="50119.75">18468 5398 0,'18'0'31,"-1"17"-15,1 36-16,-18-35 15,17-1-15,1 19 16,-18-19-16,0 1 16,0 0-16,0-1 15,0 1 1,0-1 0</inkml:trace>
  <inkml:trace contextRef="#ctx0" brushRef="#br0" timeOffset="51111.76">18715 5362 0,'-18'18'47,"1"-18"-47,-1 0 16,18 18 0,-18-1-1,1-17-15,-1 0 16,0 0-16,-17 18 15,17-18-15,1 0 16,-1 0-16,1 0 16,-1 0-16,0 0 31,18 17 78,18-17-93,0 0-16,-18 18 16,17-18-16,18 0 31,-17 18-16,17-1 1,-17-17-16,0 0 16,-1 18-16,1-18 15,17 18-15,-17-1 16,-1-17-16,19 18 16,-19 0-16,1-18 15,0 0 1,-18 17-16,17 1 15,1-18-15,-18 17 16,18-17-16,-1 0 31,-17 18 1</inkml:trace>
  <inkml:trace contextRef="#ctx0" brushRef="#br0" timeOffset="52055.76">18521 5327 0,'0'18'125,"0"-1"-110,0 19 1,0-19 15,0 1-15,0-1-1</inkml:trace>
  <inkml:trace contextRef="#ctx0" brushRef="#br0" timeOffset="55519.77">19068 5256 0,'17'0'31,"1"0"-31,-18 18 16,18 0-16,-1-1 16,18 1-1,-35 0-15,36-1 16,-19 1-16,1 0 16,17-1-16,-35 18 15,18-35-15,0 18 16,-1-18-16,1 18 15,0-18 1,-1 17-16,18-17 16,-17 0-1,0 0-15,-1 0 16,19 0-16,-19 0 16,1-17-16,17 17 15,-17 0-15,-18-18 16,17 0-16,19 18 15,-19-17-15,1 17 16,-18-18-16,18 18 16,-1-17-16,1 17 15,0 0-15,-18-18 16,17 0-16,1 18 16,-1 0-16,-17-17 15,18 17 16,-18-18-15,0 0 47,-18 18-48</inkml:trace>
  <inkml:trace contextRef="#ctx0" brushRef="#br0" timeOffset="56872.26">19861 5627 0,'0'0'0,"-35"-18"141,17 18-125,1 0-16,-1-17 15,-17-1-15,17 18 16,-17 0 0,17 0-16,-17 0 15,17 0 1,-34 18-1,34-18 1,18 17 0,-18 1-16,18-1 15,-17-17 1,17 18 0,0 17-16,0-17 15,0 0 1,17 17-1,1-17 1,-18-1 0,18-17-1,-18 18 1,17-18 0,-17 17-16,18-17 15,-1 0 1,19 0-1,-19 0 1,19 0-16,-1 0 16,-17 0-1,-1 0 1,1-17-16,-1 17 16,-17-18-16,18 18 15,-18-17-15,18 17 16,-18-36-16,0 19 15,0-19 1,0 1 0,0 17-1,0 1 1,0-1 0,0 1-16,0-1 31,-18 18-16,18-18 1,-18 18 31,1 0-31,-1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22:57.6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9437 13988 0,'35'0'47,"-17"17"-31,-1 1-16,1 0 15,17 17 1,-17-18 0,0-17-1,-18 18 1,17-18 0,1 18-16,-1-1 31,1 1-16,0-18 1,-1 0-16,1 0 16,0 0-16,17 18 15,-17-18-15,-1 0 16,1 17 0,17-17-16,-17 0 15,-1 0-15,19 0 16,-36 18-16,17 0 15,1-18-15,0 0 16,17 0-16,-17 17 16,-1-17-16,18 18 15,-17-18-15,17 0 16,-17 0 0,0 18-16,-1-18 15,1 17-15,0-17 16,17 0-16,-18 0 15,1 0-15,17 18 16,-17-18 0,17 0-16,-17 0 15,0 0-15,17 0 16,-17 0-16,-1 0 16,1 0-16,17 0 15,-17 0 1,-1 0-1,1 0-15,0 0 16,-1 0-16,1 0 16,17 0-1,-17 0-15,-1 0 16,1 0-16,0-18 16,-1 1-16,1 17 15,0-18 1,-1 18-16,1-18 15,0 1-15,17 17 16,-35-18-16,17 18 16,1-18-16,-18 1 15,18 17-15,-1 0 16,1-18-16,0 0 16,-1 1-1,1 17-15,-18-18 16,18 18-16,-1 0 15,-17-18-15,18 18 16,-18-17 0,17-1-1,1 1 1</inkml:trace>
  <inkml:trace contextRef="#ctx0" brushRef="#br0" timeOffset="2167.51">10495 14605 0,'0'18'47,"18"-1"-32,-18-34 79,0-1-78,-18-17-16,18 17 15,0 0 1,0 1-16,-17 17 16,17-18-16,-18 18 15,0-17 32,-17-1-31,17 18-16,1 0 15,-1 0-15,0 0 16,1 0-16,-1 18 31,18-1-15,-18-17 0,18 18-16,0-1 15,-17 1-15,17 0 16,0 17-1,0-17 1,0-1 0,0 1-16,0 0 15,0 17-15,0-18 16,0 1-16,0 0 16,0 17-1,0-17 1,0-1-16,0 1 15,0 0 1,0-1 15,17 1-15,1-18 31,0 17-32,-1-17 1,1 0-16,0 0 16,-1 0-1,1 0-15,0 0 16,-1 0 0,1 0-16,0-17 31,-1-1-16,1 1 1,-1-1-16,1 0 16,-18 1-1,18 17-15,-18-18 16,17 18-16,-17-18 16,0 1-1,18 17 16</inkml:trace>
  <inkml:trace contextRef="#ctx0" brushRef="#br0" timeOffset="10183.53">11201 14023 0,'35'18'110,"-17"-1"-95,-18 1 17,17-1-32,19 1 31,-36 0 0,35-18-31,-35 17 16,17 1-1,1-18 1,-18 18-16,18-18 16,-1 0-16,1 17 15,0-17-15,-1 18 16,19-18-1,-36 18-15,17-18 16,1 0 0,-1 17-16,19 1 15,-19-18-15,1 0 16,0 0-16,-1 0 16,1 0-1,0 0 1,-1 0-16,1 0 15,0 0-15,-1 0 16,1 18-16,-1-18 16,1 0-16,0 0 15,-1 0-15,1 0 16,0 0 0,17 0-1,-17 0 1,17 0-1,-18 0 1,1 0 0,0 0-16,-1-18 15,19 18 1,-19 0 0,-17-18-1,18 18-15,0 0 16,-1 0-1,1 0-15,-1 0 16,1 0 0,0 0-1,-18-17 1,35 17 0,-17 0-1,-1 0 1,1 0-1,0-18 1,-1 18 0,1-18 15,-1 18-15,1 0-16,0-17 15,-1 17 1,1 0-1,0 0 1,-18-18 15,17 18-31,1 0 16,0 0 0,-1-18-1,1 18 1,0-17 31,-18-1-32,17 18-15,1 0 16,-1-18 31</inkml:trace>
  <inkml:trace contextRef="#ctx0" brushRef="#br0" timeOffset="12751.53">11818 14852 0,'18'0'156,"-18"-18"-156,35 18 16,-35-35-16,18 35 15,-18-18-15,35-17 16,-17 17-16,-18-17 16,17 35-16,-17-17 15,18-1-15,-1 0 16,-17 1-16,18 17 15,-18-18-15,18 0 16,-1 18-16,-17-17 16,18-1-16,-18 0 15,18 18-15,-1-17 16,-17-1 0,18 18-1,0 0 126,-18 18-141,17-1 15,-17 1 1,0 0-16,18-18 16,-18 17-16,0 1 15,17 0-15,1 17 16,0-17 0,-18 17-1,17 0 1,1-17-16,-18-1 15,0 1-15,18 0 16,-18-1 0,17-17-1,-17 18-15,18-18 16,-18 18-16,0-1 16,18-17-1,-18 18-15,0-1 31,17-17-15,-17 18 31,-17-18 94</inkml:trace>
  <inkml:trace contextRef="#ctx0" brushRef="#br0" timeOffset="19240.37">11060 13264 0,'17'0'94,"1"-17"-94,-1-18 16,1-1-1,-18 19 1,0-1-1,18 0-15,-1 18 16,-17-17-16,0-1 16,18 0-16,0 18 31,-18-17-31,17 17 16,1 0-16,-18-18 15,18 18-15,-18-17 16,17-1-16,1 18 15,-18-18-15,18 18 16,-1-17 0,1 17-1,-1 0-15,-17-18 16,18 18-16,-18-18 31,18 18-31,17-17 31,-17 17-15,-1 0 0,-17-18-1,18 18 1,0 0 0,-1 0-16,1 0 15,-1-18 1,1 18-16,0 0 31,-1 0-15,1 0-1,-18-17 1,18 17-16,-1 0 16,1 0-16,0 0 31,-1 0-16,1 0 17,0 0-1,-1 0-31,1 0 16,-1 0-1,1 0 1,0 0 15,-18 17-31,17-17 31,1 0-15,-18 18 0,18-18-16,-1 18 62,1-18-46,0 17-1,-18 1 1,17-18 0,-17 18-1,18-18 16,-18 17-31,17-17 16,-17 18 0,18-18-1,-18 18 1,18-1 0,-18 1 30,17-18-30,-17 17 0,18 1 15,-18 0 16,0-1-32,18-17 1,-18 18 0,17 0-1,-17-1-15,0 1 47,0-71 78</inkml:trace>
  <inkml:trace contextRef="#ctx0" brushRef="#br0" timeOffset="23096.06">11695 12471 0,'0'17'63,"17"-17"-47,1 0 30,0 0-46,-1 0 47,1 0-31,-18-17-16,17-1 31,-17 0-15,0 1-1,0-1 1,0 0 0,0 1 15,0-1-15,-17 1 15,17-1 0,-18 0 16,1 18-31,17-17-1,-18 17 16,0 0 1,18-18-32,-17 18 47,-19-18-32,19 18 32,-1 0-31,0 0-1,1 0 1,-1 0 31,18 18-47,-18-18 15,18 18 32,0-1-31,0 1-16,-17-18 16,17 18-1,0-1 1,0 1 15,0-1-31,0 1 47,0 0-31,0-1-1,0 1 1,0 0 15,0-1 0,0 1 32,17-18-32,1 0 32,-18 18-48,18-18 79,-1 0-63,1 0 16,0 0-31,-1 0 31,1 0-32,0 0 95,-1 0-64,1-18 1,0 0-31,-1 18 31,1 0 0,-18-17-32,17 17 1</inkml:trace>
  <inkml:trace contextRef="#ctx0" brushRef="#br0" timeOffset="24680.19">12665 15134 0,'17'0'0,"19"0"16,-1 18-1,-17-1 1,17 19-16,-18-1 16,-17-17-1,36 17-15,-36-17 16,17 17 0,1-35-16,-18 17 15,18 1-15,-1 0 16,1-36 78,0 0-94,-18 1 15,17 17-15,-17-18 16,0 1-16,18-1 15,-18 0-15,0 1 16,0-1-16,18 0 31,-1 1-15,-17-1 0,0 0 62</inkml:trace>
  <inkml:trace contextRef="#ctx0" brushRef="#br0" timeOffset="30447.88">11836 11836 0,'17'17'47,"-17"1"31,0 0-62,0-1-1,0 1-15,0 0 32</inkml:trace>
  <inkml:trace contextRef="#ctx0" brushRef="#br0" timeOffset="30887.52">11871 12136 0,'18'0'78</inkml:trace>
  <inkml:trace contextRef="#ctx0" brushRef="#br0" timeOffset="48119.61">12859 14058 0,'0'18'63,"0"-1"-48,17 1 17,1-18-32,-18 18 31,18-18-31,-18 17 16,35-17-16,-35 18 15,18-18 1,-18 18-16,17-18 15,-17 17-15,18-17 32,0 0-17,-18 18 1,17-18-16,1 0 16,-1 18-16,19-1 15,-19-17-15,1 18 16,17-18-16,-35 18 15,36-18-15,-19 0 32,1 0-17,-1 0 1,1 0 0,17 0-1,-17 0 1,0 0-1,-1 17 1,1-17 0,0 0-1,-1 0 1,1 0-16,-1 0 16,1 0-16,0 0 15,-1 0 1,1 0-16,0 0 15,-1 0 1,1 0 0,0 0-1,-1 0-15,1 0 16,-1 0 0,1 0 15,-18-17-31,35-1 15,-35 0 1,0 1 0,18 17-16,-18-18 15,0 0 1,0 1-16,18 17 16,-18-18-1,17 0 1,-17 1 15,0-1 32</inkml:trace>
  <inkml:trace contextRef="#ctx0" brushRef="#br0" timeOffset="49759.61">13494 14658 0,'-18'0'93,"0"0"-93,1 0 16,-1 0 31,1-18-31,-19 18-1,19 0 1,-1 0-16,0 0 15,1 0-15,-1 0 16,0 0 0,1 0-1,-1 0 1,18 18 0,0 0-1,-17-1 1,17 1-16,-18-18 15,18 35 1,0-17 0,0-1-1,0 1 1,0 0-16,0-1 31,0 1 0,0 17-15,18-17 0,-1-1-1,1 1 1,-1 0 0,1-18-1,-18 17 16,18-17 1,-1 0 30,1 0-62,0 0 16,-1 0-1,1-17 1,0-1 0,-18 0-1,17 1 1,-17-1-16,0 1 16,0-1-1,0 0 1,0 1-16,0-1 15,0 0 1,0-17 0,0 17 15,0 1-15,0-18-1,0 17 16,-17 18 1,17-18-17,0 1 1,-18 17 0,0 0-1,18-18 1,-17 18-1,-19 0 1,36-18-16,-17 18 16,-1 0-1,18-17-15,-18 17 16,1 0-16,-1-18 16,1 18-1,-1 0 1</inkml:trace>
  <inkml:trace contextRef="#ctx0" brushRef="#br0" timeOffset="53632.11">13705 15434 0,'18'0'47,"0"18"-31,-18 17-16,17-17 16,-17 17-1,0-17-15,0-1 16,18 18-16,-18-17 15,0 0-15,0 17 16,0-17-16,0-1 16,18 1-16,-18 17 15,0-17 1,0-1-16,17 1 16,-17 0-16,0-1 15,0 1-15,0 0 31,0-1 1</inkml:trace>
  <inkml:trace contextRef="#ctx0" brushRef="#br0" timeOffset="55328.08">13882 16122 0,'-18'0'203,"18"18"-187,-17-18 15,17 17-31,0 1 47,0-1-31,0 1 15,17-18-15,1 0 15,-1 0 16,1-18-32,0 1 1,-18-1-16,17 18 16,-17-17-1,0-1-15,0 0 32,0 1 30,-17 17 1,-1 0-48,0 0 16,1 0 32,-1 17-32,18 1 0,0 0 1,0-1 108,18-17-77,-1 0-63,-17-17 15</inkml:trace>
  <inkml:trace contextRef="#ctx0" brushRef="#br0" timeOffset="65072.1">13811 13917 0,'18'18'31,"0"-18"-15,-18 17-1,17-17-15,-17 18 16,0 0 0,0-1-16,35-17 15,-35 36-15,18-36 16,-18 17-16,18-17 15,-1 35-15,1-35 16,0 18-16,-1 0 16,-17-1-16,36 1 15,-19 0 1,-17-1-16,35-17 16,-17 18-1,17 0 16,-17-18-31,0 0 16,-1 0-16,-17 17 16,36-17-16,-19 0 15,1 18 1,17-18 0,0 18-1,1-1 1,-19-17-1,1 0-15,17 18 16,-17-18 0,0 0-16,-1 0 15,1 0-15,-1 0 16,19 0-16,-19 0 16,1 0-16,0 0 15,17 0-15,-17 0 16,17 0-1,-35-18-15,17 18 16,1 0 0,0-17-16,-1 17 15,-17-18-15,18 18 16,17-18 0,-17 18-16,0 0 15,-1 0-15,1-17 16,-1-1-1,1 18 1,0 0 0,-1-18-16,1 18 15,0-17 1,17 17 0,-35-18-1,18 18-15,-18-18 16,17 18-1,1 0-15,-18-17 16,18 17-16,-1 0 16,1 0-1,-18-18-15,17 18 16,-17-18-16,18 18 16,0-17-1,-1 17 16,1 0-15,-18-18 0,18 18-1,-1-17 1,-17-1 0,18 18-1,0 0-15,-18-18 16,17 1 46,-17-1-30,0 0 46</inkml:trace>
  <inkml:trace contextRef="#ctx0" brushRef="#br0" timeOffset="66367.55">14411 14799 0,'0'0'0,"18"0"15,-1 0 32,-17 18-47,18-1 16,0 1-16,-18 17 16,0-17-16,17-1 15,1 19-15,-1-1 16,-17 0-1,18-17-15,-18 0 16,0 17-16,0-17 16,0-1-1,18 1-15,-1-18 125,-17-18-78</inkml:trace>
  <inkml:trace contextRef="#ctx0" brushRef="#br0" timeOffset="67359.64">14940 14834 0,'-18'0'78,"-34"18"-78,34 0 16,0-18-16,-17 35 16,17-35-16,-17 17 15,17 19-15,1-36 16,17 17-16,-18-17 15,18 18-15,-17 0 32,17-1-32,-18-17 15,0 0 1,18 18-16,-17-18 31,34 0 141,1 0-156,0 0-1,-1 0 1,1 0-16,-1 0 16,19 0-1,-19 0 1,1 0-1,0 0-15,-1 0 16,1 0-16,0 0 16,-1 18-1,1-18-15,-1 0 32,1 0-32,0 0 15,-1 0 1</inkml:trace>
  <inkml:trace contextRef="#ctx0" brushRef="#br0" timeOffset="67936.27">14799 15416 0,'18'0'47,"-1"0"-47,1 36 15,0-1-15,-18-17 16,17 17-16,-17-17 16,18-1-16,-1 36 15,-17-35-15,18-1 16,0 19-16,-18-19 16,0 1-16,17 0 15,-17-1 16,0 1 1</inkml:trace>
  <inkml:trace contextRef="#ctx0" brushRef="#br0" timeOffset="68464.27">15081 16175 0,'0'0'0,"18"0"31,-18 17-31,0-34 125,-18 17-109,1 0 31</inkml:trace>
  <inkml:trace contextRef="#ctx0" brushRef="#br0" timeOffset="70055.64">15081 16563 0,'0'18'32,"36"-18"-1,-36-18-31,35 0 15,-35-17-15,0 17 16,17 1 0,-17-1-16,-17 0 31,-1 1 0,1 17-15,-1 0-1,0-18 1,1 18-16,17-17 16,-18 17-16,0 0 15,-17 0 1,17 0 0,18 17-1,-17 1-15,-1-18 16,18 35-16,0-17 15,0-1 1,0 1-16,0 0 16,0 17-1,0-17 1,18-1 0,-1-17-1,-17 18 1,18-18-16,-18 17 15,35-17 1,-17 18-16,0-18 16,-1 18-1,1-18-15,0 0 16,-1 0 0,1 0-16,-1-18 15,1 18-15,0-35 16,-1 17-16,1 1 15,-18-1-15,18 0 16,-18 1-16,0-1 16,0 0-1,-18 18 126,18 18-125,0 0-1,0-1 1,0 1-16,0 0 15,0-1 1,0 1 0,0-1-1,18-17 1,-1 18 31,1-18-16,0 18 0,-1-18-15,1 0-16,-18 17 16,17-17-16,1 0 15,0 0 1,-1 0 15,1 0 0,0-17-15,-1 17-16,-17-18 16,18 18-1,0 0-15,-18-18 16,0 1 140,0-1-140</inkml:trace>
  <inkml:trace contextRef="#ctx0" brushRef="#br0" timeOffset="79119.66">15505 14005 0,'17'0'31,"19"0"16,-36 18-31,17-18-16,-17 18 15,35-18-15,-35 17 16,18 1-16,0-1 16,-1-17-1,-17 18-15,0 0 16,18-18-16,0 17 31,-1-17 16,1 18-31,0-18-1,-1 0 1,-17 18 0,18-18-16,-1 0 15,1 0 16,0 0-31,-1 0 32,19 0-17,-19 0-15,-17 17 16,36-17 0,-19 0-1,1 0 1,-1 0-16,1 0 15,0 0 1,17 0 0,-17-17 31,-1 17-47,1 0 15,0 0 1,-1-18 15,1 18-15,-1 0-1,-17-18 1,18 18-16,0 0 16,-1 0-1,-17-17 16,36 17-15,-36-18 0,17 18 15,1-18-15,17 1 46,-35-1-46,18 1 15,0 17-15,-1 0 30,-17-18 1,18 18-31,-18-18 46</inkml:trace>
  <inkml:trace contextRef="#ctx0" brushRef="#br0" timeOffset="81768.14">16157 14658 0,'0'-18'32,"18"18"-1,-18-17-31,17 17 16,1-18-16,-18 0 15,0 1 1,18 17-16,-18-18 15,0 0 1,0 1 0,0-1-16,0 1 15,0-1 17,-18 0-17,0 1 1,1 17-16,-1-18 15,1 18-15,-19-18 16,19 18 0,-1 0 15,0 0-15,1 0-1,-1 0 16,18 18-31,-18-18 16,18 18-16,-17-1 16,17 1-1,0 0 1,0-1 0,0 1-1,0-1-15,0 19 16,17-19-1,-17 1 1,18-18 0,-18 18-16,18-1 31,17 1 31,-17-18-30,-1 0-1,1 0-15,-18-18-1,18 1 1,-18-1-1,0 0 1,17 18-16,-17-17 31,18 17-15,-1-18 0,1 0 15,-18 36 156,0 0-171,0-1 15,0 1-31,0 0 31,0-1-15,0 1-16,0 0 31,0-1 32,18-17-63,-1 0 94,1 18-63,0-18-16,-1 17 17,1-17 30,0 0-46,-1 0-1,1 0 32,0 0-15,-1-17-17,1-1 16,-1 18-15,-17-17 0,18 17-1,-18-18-15,18 18 16,-18-18 62,0 1 16</inkml:trace>
  <inkml:trace contextRef="#ctx0" brushRef="#br0" timeOffset="82719.67">16545 15240 0,'18'0'31,"17"35"-31,-35-17 15,0 0-15,35 17 16,-17 0 0,-18-17-16,18 17 15,-1 0-15,-17-17 16,0 0-16,18 17 16,-18-17-16,18-1 15,-18 18-15,17-17 16,-17 0-16,0-1 15,0 1 1,18-18-16</inkml:trace>
  <inkml:trace contextRef="#ctx0" brushRef="#br0" timeOffset="83135.31">16845 15946 0,'0'17'63</inkml:trace>
  <inkml:trace contextRef="#ctx0" brushRef="#br0" timeOffset="86112.15">16933 16369 0,'0'-35'63,"0"17"-48,0 0-15,0 1 16,0-1 0,0 0-1,-17 18 1,-1 0 0,18-17-16,-18 17 15,1-18 1,-1 18-16,1 0 15,-1 0 17,0 0-17,1 0 1,-1 0 0,0 18-1,1-1-15,17 1 16,-18-18-16,-17 18 15,35-1-15,-18 1 16,18 0 0,0-1-16,0 1 15,0 0-15,0-1 16,0 1-16,0-1 16,0 1-16,18 0 15,-18-1 1,17 1-16,1 0 15,17-1-15,-35 1 16,36-18-16,-19 0 31,1 0-15,0 0 0,-18-18-16,17 1 15,-17-1-15,18 0 16,-1 18-16,-17-17 15,0-1 1,0 0-16,0 1 16,0-1-16,0 1 15,18-1 1,-18 0-16,0 1 16,0-1 15,0 53 94,0-17-125,0 0 15,0 17-15,18-18 16,-18 1 0,0 0-16,35 17 15,-35-17 17,18-1-32,-18 1 15,17 0 16,-17-1-31,18 1 63,0-18-32,-1 17-15,18-17 15,-17 0 0,-53-17 360,17-1-375,1 18-1,-1-35-15</inkml:trace>
  <inkml:trace contextRef="#ctx0" brushRef="#br0" timeOffset="87487.29">16880 16104 0,'0'18'47,"0"0"-31,0 17-1,0 0-15,0 0 16,0 18-16,0-17 16,0 17-16,0-1 15,0 1-15,18-17 16,-18-1-16,0 18 16,0-18-16,0-17 15,0-1-15,0 19 16,0-19-16,0 1 15,0 0-15,-18-18 94,18-36-78,0 19-16,0-36 15,0 17-15,18 19 16,-18-1-16,18-17 16,-18 0-1,35 17-15,-35 0 16,18-17-16,-18 17 16,35-17-1,-35 0-15,18 17 16,17 1-16,-18-19 15,1 19-15,0-19 16,-1 36-16,19-17 16,-19-1-1,1 18-15,0 0 16,-1 0-16,1-18 16,-1 18 46</inkml:trace>
  <inkml:trace contextRef="#ctx0" brushRef="#br0" timeOffset="87999.69">16969 16387 0,'0'0'0,"0"17"31,17 1-31,19 17 15,-1 0-15,-18 1 16,36 34-16,-35-35 16,53 18-16,-54 18 15,36-36-15,-18 1 16,1-1-16,-19 18 16,1-36-16,17 19 15,-17-19 1,-18-34 78,-18 17-94,18-18 15,0-17-15</inkml:trace>
  <inkml:trace contextRef="#ctx0" brushRef="#br0" timeOffset="92143.69">16686 14023 0,'18'18'125,"-18"-1"-94,18-17-31,-1 18 47,1-18-15,-18 17-32,18-17 46,-1 18-30,1-18 0,17 18-1,-17-18 1,-1 0-16,19 17 16,-19-17-16,1 18 15,0-18-15,17 0 16,-17 0 15,-1 0-15,-17 18-1,18-18 1,-1 0-16,1 0 16,0 0-1,-1 0 1,1 0-1,0 0 17,-1 0-32,1 0 15,0 0 17,-1 0-1,1 0-16,-1 0-15,1 0 32,0 0-17,-1 0 1,1-18-16,0 18 16,-1 0 15,1-18-16,0 1 1,-1 17 0,1 0-1,-1-18 17,1 18-1,0 0-31,-1 0 31,1 0-15,-18-18-1,18 18 1,-1 0-16,1 0 16,0 0-1,-1 0 1,1-17-1,0 17-15,-1 0 16,-17-18-16,18 18 16,-1 0-1,1 0 1,0-17 0,-1 17-1,1 0 1,0 0-1,-1 0-15,-17-18 16,18 18 0,0 0-1,-1 0 17,1 0-32,-1-18 46,1 18-14,-18-17-32,35 17 15,-17 0 17,-18-18-17</inkml:trace>
  <inkml:trace contextRef="#ctx0" brushRef="#br0" timeOffset="93975.87">17498 14623 0,'17'0'32,"1"0"-32,-18-18 31,18 18-16,-1 0-15,-17-18 32,18 18-17,-18-17-15,0-1 32,-18 0-17,1 1-15,17-1 16,-36 18-16,19-17 15,-1-1-15,-17 18 16,17 0 0,1 0-16,-19 0 15,19 0 1,-1 0-16,0 0 16,18 18-16,-17-18 15,-1 17-15,18 1 16,0-1-1,0 1-15,0 0 16,0-1 0,0 1-1,0 17 1,0-17 0,18 0-1,-18-1-15,17-17 16,-17 18-1,18-1-15,0 1 16,-1 0 0,1-18-1,0 35-15,-1-35 16,1 0 0,-18 18-16,17-18 15,1 0-15,0 0 16,-1-36 15,1 19-15,-18-1-16,35-17 15,-35 17 1,0 1 0,18-1-16,-18-17 15,0 17-15,0 0 16,0-17-16,-18 17 15,1-17 1,-1 0 0,0 17-1,18 1-15,0-19 16,-17 19-16,-1-1 16,18-17-16,0 17 15,0 1 1,-18 17-16,18-18 15,0 0 1,18 1 0,0-1-1,-1 18 1,1 0 0,17 0-1,-17 0-15,17 0 16,-17 0-1,0 0 1,-1 0-16,18 18 16,-17-18-1,0 0 17</inkml:trace>
  <inkml:trace contextRef="#ctx0" brushRef="#br0" timeOffset="96464.44">18274 13864 0,'0'18'32,"0"-1"-17,0 1 1,0 0-16,0-1 15,0 1 1,18 0 0,-18-1-16,17 1 15,1 0 1,-1-1-16,1 1 16,0-18-16,17 35 15,-17-35-15,-1 18 16,1-1-1,17 1-15,0 0 16,1-1-16,-19-17 16,19 0-16,-19 0 15,19 18-15,-19-18 16,1 0-16,-1 0 16,1 0-16,0 0 15,-1 0-15,1 0 16,17 0-16,-17 0 15,17 0 1,-17 0-16,0 0 16,17 0-16,-18 0 15,1 0 1,0-18-16,-1 18 16,-17-17-16,36 17 15,-19 0 1,1 0-16,0-18 15,-1 18-15,18 0 16,1-18 0,-19 18-16,19 0 15,-19 0 1,1-17-16,0 17 16,-1 0-1,1 0-15,17-18 16,0 0-1,-17 1 1,17-1-16,-17 1 16,0-1-16,-1 18 15,1-18-15,0 1 16,-1-1 0,1 18-16</inkml:trace>
  <inkml:trace contextRef="#ctx0" brushRef="#br0" timeOffset="97312.19">18891 14411 0,'0'0'0,"0"18"62,18-1-62,17 19 16,-17 16-1,-18-34-15,17 17 16,1-17-16,-18 35 16,0-35-16,0-1 15,0 18-15,0-52 94,0-18-78,0 17-16,0 0 15,0-35-15,18 53 16,-1-17-16,19-19 16,-19 19-16,19-1 15,-19 1-15,1-1 16,17 0-16,-17 18 15,-1-17-15,36-1 16,-35 18-16,0 0 16,17-18-16,-17 18 31,-1 0-31,1 0 16</inkml:trace>
  <inkml:trace contextRef="#ctx0" brushRef="#br0" timeOffset="97896.32">19138 14517 0,'18'17'47,"-1"-17"-31,1 18-16,17 0 16,-17-18-16,0 35 15,17-17-15,-17-1 16,17 1-16,-17 0 15,-1-18 1,1 35-16,-1-35 16,19 17-1,-19 1 17,1 0-17,0-18-15,-18-18 125,0 0-125,-18 1 16,0-18-16</inkml:trace>
  <inkml:trace contextRef="#ctx0" brushRef="#br1" timeOffset="122184.1">12153 13159 0,'18'0'0,"-1"0"16,1 0 0,0-36-1,17 19 1,-35-19-16,18 36 16,-1-35-16,1 35 15,-18-17-15,18-19 16,-1 36-16,1-35 15,17 17 1,-35 1 0,18-1-16,-1 18 15,1-18-15,0 18 16,17 0 0,0-17-1,-17-1 1,0 18-16,-1 0 15,1 0-15,-1 0 16,19 0 15,-19 0-15,19 0-16,-19 0 16,1 0-16,17 18 15,-17-1-15,-1-17 16,1 0-16,0 18 15,-1-18 1,19 18 0,-36-1-16,17-17 15,1 18-15,0 0 16,-1-1-16,1-17 16,0 36-1,-1-19 1,1 1-1,-1-1-15,1 1 16,-18 0-16,18-18 16,-18 35-16,17-35 15,-17 18 1,18-18-16,-18 17 16,18-17-1,-18 18-15,17 0 16,1-1-16,0 1 15,-18-1 1,0 1 0,-18-18 77,18-18-77,-18 1-16,1-1 16</inkml:trace>
  <inkml:trace contextRef="#ctx0" brushRef="#br1" timeOffset="123831.76">12718 12365 0,'0'0'0,"17"0"16,1 0-16,-18 17 15,18-17 1,-1 0 31,1 0-31,-18-17-1,0-1 1,0 1-1,0-1 1,-18 18 0,18-18-16,-17 1 15,-1 17 17,0 0-32,1 0 15,-1 0-15,0 0 16,1 0-1,-1 0 1,0 0-16,1 17 16,-1 1-1,18 0 1,-17-1-16,17 1 16,-18-1-16,18 1 15,0 17 1,0-17-16,0 0 15,0-1-15,0 1 16,18 0 0,-18-1-16,17-17 15,-17 18 1,18-18-16,-1 0 16,1 18-1,0-18-15,-1 0 16,1 0-16,0 0 15,-1-18-15,1 0 16,-18 1-16,0-1 16,0 0-16,0-17 15,18 17-15,-18 1 16,0-19 0,17 19-16,-17-1 15,0 1 1,0-1 31,0 36 31,0 17-63,0-18 1,0 1 0,0 0-16,0 17 15,0-17 1,18-18-16,-18 17 16,0 1-1,17 0 1,1-1-1,-18 1 17,18-18-1,-18 18-31,35-18 16,-17 0-1,17 0-15,-17 0 16,-1 0-1,1 0 1,0-18-16,-1-17 16,1 17 15,-18 0 31</inkml:trace>
  <inkml:trace contextRef="#ctx0" brushRef="#br1" timeOffset="133199.78">13212 12259 0,'17'18'47,"1"-1"-31,-1 54-16,19-36 15,-19 0-15,19-17 16,-19 17-16,1-17 16,0 17-16,-1-17 15,-17 0-15,0-36 125</inkml:trace>
  <inkml:trace contextRef="#ctx0" brushRef="#br1" timeOffset="133799.46">13476 12277 0,'-18'0'32,"1"0"-32,-18 0 15,35 17-15,-36 1 16,19-18-16,-1 18 15,0-1-15,1 18 16,17-17 0,-18 0-16,0 17 15,18-17-15,-17 17 16,-1-17 0,18 35-16,0-36 15,-17 1-15,17-1 16,-18 19-16,18-1 15,0-17 1</inkml:trace>
  <inkml:trace contextRef="#ctx0" brushRef="#br1" timeOffset="174663.85">13617 16387 0,'35'17'47,"1"18"-47,-19-17 15,-17 0-15,18-18 16,0 17 0,-1-17 15,1 0-16,17-17 1,1-1 0,-19 0-16,18-17 15,-17 18-15,17-19 16,-17 19-16,-18-1 16,18-17-16,-18 17 15,0 0-15,0 1 16,17 17-1,-17-18-15</inkml:trace>
  <inkml:trace contextRef="#ctx0" brushRef="#br1" timeOffset="175280.48">15628 16863 0,'18'0'16,"-1"0"-16,1 17 0,17 19 16,-17-19-16,17 19 15,-17-1-15,-1-17 16,1 17-16,0-18 16,-18-52 62,0 0-78,17 17 15,-17-17-15,18 17 16,0 1 0,-1-1-16,-17 0 15,0 1-15,18 17 16,-18-18-16,0 1 15</inkml:trace>
  <inkml:trace contextRef="#ctx0" brushRef="#br1" timeOffset="175983.86">16545 16616 0,'18'35'31,"0"-17"-15,17 17-16,-35-17 15,35-1-15,-17 19 16,-1-19-16,-17 1 15,36 17-15,-36-17 16,17-1 0,1-34 46,-18-1-46,35 1-1,-35-1-15,36 0 16,-36 1-16,35-1 16,-35 0-16,17 1 15,1 17-15,0-18 16,-1 18-16,1-18 16,0 1-16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26:36.659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14640 7302 0,'18'0'62,"-18"18"-46,18-18-16,-18 18 15,17-1 32,1 1 16,-1-18-32,1 0-15,-18 18-16,18-18 31,-1 0-15,1 0 15,0 0-16,-1 17 1,1-17 0,0 18-1,-1-18 1,1 0 0,-1 0-1,1 0 1,0 0-1,-1 0-15,-17 18 16,18-18 0,0 0-16,-1 0 15,1 0 1,0 0 0,-1 0-16,19 0 31,-19 0-16,1 0 1,-1 0 0,1 0-1,0 0 1,-1 0 0,1 0-1,0 0 1,-1 0-1,1 0 1,17 0 15,-17 0 1,-1 0-1,1 0-16,0 0 17,-18-18-17,17 0 1,1 18 15,0-17 32,-1 17-48,-17-18 17,18 18-32,-18-18 62,18 1-31,-1 17-15,1-18 31,0 18-16,-18-18-15,0 1 31,17-1-16,-17 1 16,18 17-47,-18-18 47,17 18-16</inkml:trace>
  <inkml:trace contextRef="#ctx0" brushRef="#br0" timeOffset="11079.68">26846 4974 0,'18'0'16,"0"0"-1,-1 0 17,1 0-32,17 0 31,-35-17-31,18 17 16,0 0-1,-1 0 1,1 0-1,-1 0-15,1 0 16,0 0-16,17 0 16,0-18-16,-17 18 15,17 0 1,0 0-16,1 0 16,-19 0-16,1-18 15,17 18-15,-17 0 16,0 0-16,17-17 15,-18 17 1,1 0-16,0 0 16,-1 0-16,1 0 15,0 0-15,-1-18 16,1 18-16,17 0 16,-17 0-1,-1 0-15,1 0 16,0 0-16,-1-18 15,19 18-15,-19 0 16,1 0-16,17 0 16,-17 0-16,17 0 15,-17 0 1,-1 0 0,19 0-1,-19 0 1,19 0-1,-19 0 17,1 0-1,0 0 63,-1 0-79,1 0 17,17 0 14,-17 0-14,35 0-17,-36 0 1,19 0-16,-19 0 16,1 0 15,0 0-31,-1 0 15,1 0 1,-1 0-16,1 0 16,0 0-16,-1 0 15,1 0-15,17 0 16,-17 0-16,0 0 16,17 0-16,-18 18 15,1-18-15,0 0 16,17 0-1,-17 0 1,-1 0 0,1 0-1,0 0-15,-1 0 16,1 0 15,-1 0 0,1 0-31,17 0 16,-17 0 0,-18 18-16,18-18 15,-1 0-15,1 0 32,0 0-32,-18 17 15,35-17-15,-18 0 31,1 0-31,0 0 16,-1 0 0,1 0-1,17 0 1,-17 0 0,17 0-1,-17 0 1,0 0 15,-1 0-31,1 0 16,17 0-1,-17 0 1,-1 0-16,1 0 16,0 0-1,-18-17-15,17 17 16,19 0-16,-19 0 31,1 0-31,-1 0 16,1 0-16,0 0 15,-1 0-15,1 0 16,17 0 0,-17 0-1,0 0 1,-1 0-1,1 0 1,0 0-16,17 0 16,-18 0-1,1 0 1,0 0-16,-1 0 31,1 0 0,0 0 1,-1 0-32,1 0 31,0 0-31,-1 0 31,1 0-15,-1 0 15,1 0 0,0 0-15,-1 0-16,1 0 31,0 0-15,17 0-1,-17 0 1,-1 0 47,1 0-32,-1 0 31,1 0-62,0 0 63,-1 0-63,1 0 31,0 0-31,-1 0 16,1 0-1,0 0 1,-1 0 0,1 0-1,-1 0 1,1 0 15,0 0 16,-1 0-31,1 0-16,0 0 31</inkml:trace>
  <inkml:trace contextRef="#ctx0" brushRef="#br0" timeOffset="12639.67">22825 6703 0,'0'-18'0,"17"18"31,19 0-16,-19 0 1,1 0-16,17 0 16,-17 0-16,-1 0 15,1 0-15,0 0 16,-1 0-16,1 0 16,0 0-1,-1 0-15,1 0 16,0 0-1,17 0 1,-17 0 15,-1 0 16,1 18-31,-18-1-16,0 1 15</inkml:trace>
  <inkml:trace contextRef="#ctx0" brushRef="#br0" timeOffset="13127.67">22878 6897 0,'0'-18'16,"17"18"-1,-17-17 1,18 17-16,17 0 31,-17 0-15,17 0-16,-17 17 16,17-17-16,0 0 15,1 18-15,-19-18 16,1 17-16,0-17 15,-1 0-15</inkml:trace>
  <inkml:trace contextRef="#ctx0" brushRef="#br0" timeOffset="14616.02">23918 6773 0,'0'0'0,"18"-35"16,0 35-16,-18-18 16,35 1-16,-17-1 15,-1 1-15,18-1 16,-35 0-16,36-17 15,-1 0 1,-35 17-16,18 0 16,-1-17-1,-17 17-15,18 1 16,0-18-16,-18 17 16,0 0-16,0 1 15,0-1-15,0 0 16,-18 36 78,0 17-94,18-17 15,0 0-15,0-1 16,0 18-16,0-17 15,0 0-15,0 17 16,0 0-16,0 1 16,0-19-16,0 19 15,0-1-15,0 0 16,0 0-16,0-17 16,0 0-16,0 35 15,0-36 1,0 1-16,0-1 15,0 19-15,0-19 16,0 19 0,0-19-16,0 1 15,0 0-15,0-1 16,0 1 0,-17-18-16,-1 0 78,0 0-63,1 0 1,-1 0 0,0 0-16,1 0 31,-1 0-31,36 0 140,35 0-124,-36 0-16,1 0 16,17 0-16,-17 0 15,0 0 1,-1 0-16,1 0 16,-1 0-16,1 0 15,17 0-15,-17 0 16,0 0-16,-1-18 15,19 18-15,-19 0 16,1 0 0,0 0-1,-1 0 1,1-17-16,-1 17 16,1 0-1,-18-18 1,18 0 15,-18 1 32,-71-1-48</inkml:trace>
  <inkml:trace contextRef="#ctx0" brushRef="#br0" timeOffset="17472.03">11659 7479 0,'0'0'0,"18"0"15,0 0-15,-1 18 16,1-1-16,-18 1 16,18-1-16,-1-17 15,1 18-15,-1-18 16,1 35-16,17-17 15,-17 0-15,17-1 16,-17 19-16,0-19 16,17-17-16,-18 18 15,19-1-15,-19 1 16,1 0-16,17-18 16,-17 35-16,0-17 15,-1-1-15,1-17 16,-1 18-16,1 0 15,0-18 1,17 0-16,-17 17 16,17 1-16,-17 0 15,-1-18 1,1 0-16,17 17 16,-35 1-16,18-18 15,-1 0 1,-17 17-1,18-17-15,0 0 32,-1 0-17,19 0-15,-36 18 16,17-18-16,19 0 16,-1 18-16,18-1 15,-18-17-15,-17 0 16,17 0-16,-17 0 15,-1 0-15,18 18 16,-17-18 0,0 0-16,-1 0 15,19 18-15,-19-18 16,1 0-16,0 0 16,17 17-16,-17-17 15,52 36 1,-35-36-16,-17 0 15,0 17-15,17-17 16,-17 0-16,-18 18 16,35-18-16,-18 0 15,1 0-15,0 0 16,17 0-16,0 0 16,1 0-16,-19 0 15,36 0-15,-18 0 16,1 0-16,-1 0 15,-17 0-15,17 0 16,0-18-16,-17 1 16,-1 17-16,1-18 15,0 18-15,17-18 16,-35 1-16,18-1 16,17 0-16,-17 1 15,17 17-15,-18-18 16,1 0-16,17-17 15,-17 35-15,0-17 16,-1-1-16,1-17 16,17 35-16,-17-18 15,17 0 1,-35 1-16,18-1 16,-1 0-16,1 1 15,0-1-15,-1 0 16,19 1-16,-19-18 15,1 35-15,17-36 16,-17 19-16,-1 17 16,1-18-16,0 18 15,-18-18-15,17 18 16,1-17 15,0-1 0,-1 18 1</inkml:trace>
  <inkml:trace contextRef="#ctx0" brushRef="#br0" timeOffset="18479.32">12965 8784 0,'0'0'0,"35"-17"15,-17-1-15,-1 0 16,18 1-16,-17-1 16,0 0-16,-1-17 15,19 17-15,-36-17 16,35 17-16,-17 1 16,-18-1-16,0 1 15,0-1-15,17 18 94,-17 18-94,0-1 16,0 1-16,0-1 15,0 1-15,0 0 16,0-1-1,-17 1-15,17 0 16,0-1-16,0 1 16,0 0-16,0 17 15,0-17 1,0 17 0,0-18-1,0 1-15,0 0 16,0-1-1,0 1-15,0 0 16,0-1-16,0 1 31,0-36 126</inkml:trace>
  <inkml:trace contextRef="#ctx0" brushRef="#br0" timeOffset="19215.31">12982 8714 0,'18'0'156,"0"0"-140,-1 0-16,18 0 16,1 0-16,-1 0 15,18 0-15,-18 0 16,0 0-16,-17 0 16,0 0-16,17 0 15,-17 0 1,-1 0-1,1 0-15,0-18 16,17 18 0,-18 0-1,-17-18 126</inkml:trace>
  <inkml:trace contextRef="#ctx0" brushRef="#br0" timeOffset="20951.7">17233 7302 0,'0'0'0,"35"18"16,1 0 0,-19-1-16,54 19 15,-18-1 1,17-17-16,1 17 16,0 0-16,17 0 15,-35-17-15,35 17 16,-53 1-16,0-19 15,18 19-15,-17-19 16,17 18-16,-18-17 16,18 17-16,17-17 15,-17 17-15,18-17 16,35 17-16,-18 1 16,-18-19-16,1-17 15,-18 18-15,-18-18 16,18 17-16,-35-17 15,17 0-15,18 0 16,0 0-16,0 18 16,17-18-16,1 0 15,35 0-15,-36 0 16,18 0-16,-17 0 16,35 0-16,-18 0 15,0 0-15,-17 0 16,17 0-16,-18-18 15,36 1-15,-35 17 16,17-18-16,0-17 16,0 17-1,36-17-15,-1 17 16,-34 1-16,16-19 16,-34 36-16,35-17 15,-71-1-15,0-17 16,1 35-16,-36-18 15,17 1-15,-17-1 16,18 0-16,-1 18 16,1-17-1,0-1-15,-1 18 16,1-18-16,0 1 16,17 17-16,-17-18 15,17 0-15,-17 18 16,-1 0-16,18-17 15,-17 17 1,17-18-16,-17 18 16,0 0-16,17 0 15,-17 0-15,-1-17 16,1 17-16,-1-18 16,1 18-1</inkml:trace>
  <inkml:trace contextRef="#ctx0" brushRef="#br0" timeOffset="21647.66">19173 8431 0,'18'0'16,"0"0"-16,52 0 16,-17 0-16,18 0 15,-1 0-15,1-17 16,17 17-16,-35 0 16,-35 0-16,-1 0 15,1 0 1,0 0-16,-1-18 31,1 18-31,-1 0 16,-17-18 62,-17 1-63</inkml:trace>
  <inkml:trace contextRef="#ctx0" brushRef="#br0" timeOffset="22279.7">19473 8167 0,'0'0'0,"0"17"16,-17 19-16,17-1 15,0-17-15,0-1 16,0 19-16,0-1 16,0-18-16,0 1 15,0 17-15,0-17 16,0 0-16,0-1 15,0 19-15,0-19 16,0 1-16,0 17 16,0-17-1,0-1-15,0 1 16,0 0 15,0-1 16</inkml:trace>
  <inkml:trace contextRef="#ctx0" brushRef="#br0" timeOffset="32743.72">17815 9084 0,'53'35'16,"-35"-17"-16,-1 35 15,1-18 1,0 18-16,17-18 16,-35 1-16,18-1 15,17 18-15,-35-36 16,35 36-16,-35-35 16,18 0-16,0 17 15,-1-17-15,-17-1 16,18 18-16,-18-17 15,0 0-15</inkml:trace>
  <inkml:trace contextRef="#ctx0" brushRef="#br0" timeOffset="33439.74">18027 9119 0,'0'18'109,"0"17"-93,0-17-16,18 17 16,-18 0-1,0-17-15,0 17 16,0 1 0,-18 17-16,0-18 15,1 0-15,-1 0 16,0 18-16,1-17 15,17-1-15,-18-18 16,0 1-16,18 17 16,0-17-1,0 0-15,-17-18 16</inkml:trace>
  <inkml:trace contextRef="#ctx0" brushRef="#br0" timeOffset="36927.33">18574 9172 0,'17'0'16,"1"18"-1,0 17-15,-1-17 16,-17-1 0,18-17-16,-18 18 15,18-18 17,17 0-17,-18 0-15,1 0 16,17-18-16,-17 1 15,-18-1 1,0 1-16,0 34 94,0 36-79,0-18-15,0-17 16,0 0-16,0-1 16,18 19-16,-1-1 15,-17-18 1,0 1-16,18-18 16,-18 18-16,0-1 31,35 1-31,1-18 31,-1 18-31,-18-18 16,19 0-16,-1-18 15,-17 0-15,-1 1 16,19-1-16,-19 0 16,-17 1-16,0-1 15,0 1-15,0-1 16,0 0-16,0-17 15,-17 17-15,-1 1 16,0-1-16,1 18 16,17-18-1,-18 18 17,18 36-17,0-19-15,0 1 16,0 17-16,0-17 15,18 0-15,-18 17 16,17-18-16,1 1 16,0 0-1,-1-1-15,-17 1 16,18-18-16,-1 0 16,1 0-16,17 0 15,-17-18 1,0 1-16,-1-19 15,-17 19-15,18-1 16,-18-35-16,18 36 16,-18-19-1,17 36 63,-17 18-62,0 0-16,0 17 16,18-17-1,-18-1-15,18 1 16,-18-1-16,0 1 16,17-18-16,-17 18 15,18-18 32,17-18-31,-17 18-16,17-35 15,-17 17-15,-1 1 16,1-1 0,-18 0-1,18 1 16,-1 17 16,1 0-31,-18 17-16,17 1 16,1 0-16,-18-1 15,18 18-15,-18-17 16,17-18-16,-17 35 15,0-17 1,0-36 62,0 1-62,0-1-16,18 0 15,-18 1 1,18-1-16,-1 18 16,-17-17-1,18 17-15,0 0 16,-1 0 0,1 0 15,-1 0 0,1 0-15,0 17-1,-18 1 1,17-1-16,1 1 16,-18 0-16,0-1 15,0 1-15,0 0 16,0-1 15,18-17 32,17-17-63,-17 17 15,-1 0 1,-17-18-16,0 0 15,0 1 1</inkml:trace>
  <inkml:trace contextRef="#ctx0" brushRef="#br0" timeOffset="37576.07">19950 8784 0,'0'18'47,"17"17"-31,1 0-16,17 18 15,0 18-15,18-1 16,-17 19-16,17-1 15,-18-53-15,-18 18 16,1-18-16,0 1 16,-18 16-16,0-16 15,0-19-15,0 19 16,0-1-16,-36 18 16,19-36-16,-18 36 15,17-17-15,0-19 16,18 1-16,-17-18 31</inkml:trace>
  <inkml:trace contextRef="#ctx0" brushRef="#br0" timeOffset="38471.73">17709 8855 0,'0'0'0,"0"17"0,0 1 16,0 17-16,0 1 16,0-19-16,0 1 15,0 17 1,0 0-16,0 1 16,18-1-16,-18 0 15,18 1-15,-18-1 16,35 18-16,-35-36 15,18 19-15,-18-1 16,17 0-16,1 18 16,-18-18-16,18 1 15,-1-1-15,1 35 16,-1-52-16,1 0 16,-18 35-16,18-18 15,-18-17-15,17-1 16,1 18-16,-18-17 15</inkml:trace>
  <inkml:trace contextRef="#ctx0" brushRef="#br0" timeOffset="39783.73">15469 8925 0,'18'0'31,"-18"53"-31,0-35 15,0-1-15,0 1 16,-18 17-16,18-17 16,0 0-16,-17 17 15,17-17-15,0-1 16,0 19-16,0-19 16,0 1-16,0 17 15,17-17-15,1-1 16,0 1-16,17 0 15,-17-1 1,-1-17-16,18 0 16,1 0-16,-1-17 15,0-1-15,-17 0 16,0-17 0,-1 17-16,1-17 15,-18 18-15,0-1 16,0 0-16,0-17 15,0 17-15,17 1 16,1-1-16,-18 0 16,0 1-1,0 52 79,0-17-94,0-1 16,0 19-16,0-19 15,0 1-15,0 17 16,0-17-16,0-1 16,0 1-16,18-18 15,-18 35-15,0-17 16,0 0-1,17-1 1,1-17-16,-18 18 16,18 0-1,-1-1 1,1-17-16,0 0 16,34 0-16,-34 0 15,17 0-15,1-17 16,-1-1-16,-17 0 15,-18 1 1,0-1 78,0 0-79,-36 18 1</inkml:trace>
  <inkml:trace contextRef="#ctx0" brushRef="#br0" timeOffset="40583.74">14940 8731 0,'0'0'0,"0"18"16,-18 0-16,18-1 15,0 18-15,0-17 16,18 0-16,-18 17 16,35 0-16,-17 1 15,0-1-15,17 53 16,-35-35-16,0 0 16,18 0-16,-18 17 15,-18-17-15,-17-17 16,35 16-16,-36 19 15,1-36-15,17 1 16,1-1-16,-1-18 16,-17 1-16,35 17 15,-35-17-15,17 17 16,0-17-16,18 0 16,-17-18-16,17 17 15</inkml:trace>
  <inkml:trace contextRef="#ctx0" brushRef="#br0" timeOffset="41279.89">11906 9278 0,'18'35'31,"0"-17"-15,17 35-16,-18 0 15,36 0-15,-35 0 16,17-18-16,-17 0 15,17 0-15,-17 1 16,17-19-16,-35 19 16,18-36-1,-36-53 48,-17 35-48,17-70-15,1 17 16</inkml:trace>
  <inkml:trace contextRef="#ctx0" brushRef="#br0" timeOffset="41679.74">12206 9208 0,'18'0'15,"-18"17"-15,0 1 16,0-1-16,0 1 16,0 17-16,0-17 15,-36 0-15,19 35 16,-18-36-16,17 36 15,-17-18 1,17 1-16,-17-19 16,35 19-16,-36-19 15,36 1-15,0 17 16,-17-35 0,17 18-16,53-36 78,-18-17-78</inkml:trace>
  <inkml:trace contextRef="#ctx0" brushRef="#br0" timeOffset="42256.24">12506 9243 0,'18'0'0,"-1"0"15,1 17-15,17-17 16,-17 36-16,17-19 16,18 19-16,0-19 15,0 1-15,0 17 16,35 0-16,-17-35 16,-19 18-16,-16-18 15,-19 0-15,-52 0 63,17 0-63,-17 0 15,18 18 1,-1-1-16,-17 1 16,17 0-16,-17 17 15,17-17-15,0 17 16,-17-35-16,17 17 15,18 1-15,-17-18 16,52-18 62,53-17-62,-17 18-16</inkml:trace>
  <inkml:trace contextRef="#ctx0" brushRef="#br0" timeOffset="42855.74">13529 9384 0,'18'-18'15,"-1"18"-15,1 0 16,0-17-16,17-1 15,-35 0-15,35 1 16,-17-19 0,-1 19-16,-17-18 15,0 17-15,0 0 16,18 1-16,-18-1 16,18 18 46,-18 53-46,0 17-16,0 1 15,0 17-15,0-35 16,0 18-16,0-18 16,0-18-16,0 0 15,0 0-15,0-17 16,0 17-16,-18-35 15,18-53 48,35 18-47,18-35-16</inkml:trace>
  <inkml:trace contextRef="#ctx0" brushRef="#br0" timeOffset="43783.73">14270 9172 0,'0'18'16,"0"0"0,0-54 62,-18 36-63,18-17-15,-35 17 32,35-18-32,-18 18 15,1 0-15,-1 0 16,0 0-16,1 0 15,-1 35-15,18-17 16,0 0-16,0 34 16,-18-34-16,18 0 15,0 17-15,0 0 16,0 1-16,0-1 16,0-18-16,0 19 15,0 17-15,0-36 16,0 1-16,18 0 15,-18-1-15,0 1 16,18-18 0,-1 0 15,1 0-15,17 0-16,-17-35 15,0-1-15,-18 19 16,0-19-16,0 19 31,0-19-31,0 19 16,0-1-1,0 1-15,-18-1 32,0 0-17,1 18-15,-1 0 16,0 0-1,1-17-15,-1 17 16,0 0 0,1 0-1,-1 0-15,18 17 16,0 1 15,-17-18-31,34 0 31</inkml:trace>
  <inkml:trace contextRef="#ctx0" brushRef="#br0" timeOffset="44976.2">11853 8925 0,'-70'36'47,"52"-19"-31,-17 18-16,0-17 15,-1 17-15,1-17 16,0 17-16,17-17 16,0 0-16,-17 17 15,18-17-15,-1 17 16,0-18-16,1 1 15,-1 17 1,18-17-16,-18 0 16,1 17-16,17-17 15,0-1-15,0 18 16,0-17-16,0 0 16,0-1-16,0 19 15,0-19-15,0 1 16,0 17-16,17 0 15,-17-17-15,18 17 16,0 1-16,-1-19 16,1 19-16,0-19 15,-1 1-15,1 17 16,17-17-16,-17 17 16,17-17-16,-17-1 15,17 19-15,-17-19 16,-1 1-16,1 0 15,0-18-15,17 0 16,-18 17 0,1 1-16,0-18 15,-1 17 1,1-17-16,-18-35 109,0 18-109,0-1 16,35 18 0</inkml:trace>
  <inkml:trace contextRef="#ctx0" brushRef="#br0" timeOffset="53095.37">12224 10901 0,'35'0'16,"-35"-18"-1,18 1-15,-1-19 16,19 19-16,-19-19 15,18 19-15,-17-1 16,0-17-16,17 17 16,-17-17-16,17 17 15,-35 1-15,18-1 16,-1-17 0,-17 17-1,18 18 48,-18 18-48,0-1 1,0 1-16,0 0 16,0 17-16,0 0 15,-18-17 1,18 17-16,0-17 15,0 35-15,0-36 16,0 1-16,0 0 16,0 17-16,0-18 15,0 1-15,0 17 16,0-17-16,0 0 16,0-1-16,18 1 15,-18 0-15,0-1 31</inkml:trace>
  <inkml:trace contextRef="#ctx0" brushRef="#br0" timeOffset="54088.37">12859 10566 0,'0'17'62,"-18"-17"-15,0 0-31,18-35-16,0 17 15,0 1-15,0-1 16,0 1-16,0-1 15,36 18 1,-36-18-16,17 18 16,1 0-1,0 0 17,-18 18-32,17 0 15,1-1-15,0-17 16,-18 18-16,17-18 62,1 0-62,0 0 16,-18-18 0,0 36 62,0-1-63,0 19-15,0-19 16,0 19-16,0-19 16,0 19-16,0-19 15,0 18 1,0-17-16,0 0 15,0-1-15,0 19 16,-18-19-16,18 1 16,-18 17-16,18 0 15,0-17-15,0 0 16,0-1-16,0 1 16,0 0-16,-17-18 31,-1-18 16,18-17-32,0 17 1,0 0-16</inkml:trace>
  <inkml:trace contextRef="#ctx0" brushRef="#br0" timeOffset="54599.76">12947 10760 0,'18'0'47,"-1"0"-32,1 0 1,0 0-16,17 0 15,-18 0-15,1 0 16,0 0-16,-1 0 16,1 0 15,0 0 94</inkml:trace>
  <inkml:trace contextRef="#ctx0" brushRef="#br0" timeOffset="63295.39">13123 11589 0,'18'0'47,"0"0"-32,-1 0 1,1 0-16,17 0 16,-17 0-16,-1 0 15,19 0-15,-19 0 16,1 0-16,0 0 15,-1 0-15,1 0 16,0 0-16,17 0 16,-18 0 31</inkml:trace>
  <inkml:trace contextRef="#ctx0" brushRef="#br0" timeOffset="63832.12">13353 11518 0,'0'18'78,"0"17"-62,0 0-16,0 1 16,0-1-16,0-17 15,0-1-15,0 1 16,0 0-16,0-1 16,0 1-1</inkml:trace>
  <inkml:trace contextRef="#ctx0" brushRef="#br0" timeOffset="67807.78">19068 10777 0,'17'0'32,"1"0"-17,0 0 1,-1 0-16,1 0 15,-1 0-15,19 0 16,17 0-16,-36 0 16,36 0-16,-17 0 15,-19 0-15,18 0 16,-17 0-16,0 0 16,-1 18-16,1-18 15,0 0-15,-1 0 16,1 0-1,0 0 1,-1 0 0,18 0-1,-35-18-15,18 18 16</inkml:trace>
  <inkml:trace contextRef="#ctx0" brushRef="#br0" timeOffset="69991.78">22384 10213 0,'0'0'0,"17"0"31,1 0-31,0 0 16,17 0 0,-17 0-1,17 0-15,0 0 16,0 18-16,18-18 15,-17 0-15,-1 0 16,-17 0-16,-1 0 16,1 0-16,-1 0 15,1 0 1,-36 0 140,1 0-156</inkml:trace>
  <inkml:trace contextRef="#ctx0" brushRef="#br0" timeOffset="70727.8">22419 10530 0,'35'0'125,"-17"0"-109,0 0-16,-1 0 15,1 0-15,17-17 16,-17 17 0,17 0-1,-17 0-15,-1 0 16,19-18-16,-19 18 15,1-17-15,17 17 16,0 0 0,-17 0-16,0 0 15,17 0-15,-17 0 16,-1 0-16,19 0 16,-1-18-16,-18 18 15,1 0-15,0 0 16</inkml:trace>
  <inkml:trace contextRef="#ctx0" brushRef="#br0" timeOffset="72383.78">24412 10107 0,'0'-18'31,"-17"18"-15,-19-17 0,1 17-16,-36 0 15,19 0-15,-1 0 16,-18 0-16,-17 17 15,53 19-15,-1-36 16,1 17-16,17 1 16,1 17-16,-1-17 15,0 17-15,18-17 16,0-1-16,0 19 16,0-1-1,0 18-15,18-35 16,-18-1-16,18 19 15,-1-19-15,-17 1 16,18-1-16,0 1 16,-1 0-16,1-1 15,0-17 1,-1 0 0,19 0-16,-19 0 15,1 0-15,35-17 16,-36-19-16,1 36 15,17-35-15,-17 35 16,17-35-16,-17 17 16,-1 1-16,1-1 15,17-17-15,-35 17 16,0 0-16,18 1 16,0-1-16,-18 0 15,35-17-15,-35 18 16,0-1-16,0 0 15,0 1-15,0-19 16,18 19 0,-18-1-16,0 0 15,0 1 1,0-1-16,-18 1 16,0-1-1,1 18 1,-1 0-1,0 0 1,1 0 78</inkml:trace>
  <inkml:trace contextRef="#ctx0" brushRef="#br0" timeOffset="76672.14">12806 12682 0,'0'0'0,"-18"36"109,18-19-109,-35 36 16,17 0-16,1 0 16,-1 0-16,0 0 15,18-18-15,0-17 16,-17 17-16,17-17 15,0-1 1,0 1-16,0 0 16,0-1-1,-18-17 79,18-17-78</inkml:trace>
  <inkml:trace contextRef="#ctx0" brushRef="#br0" timeOffset="77616.3">13035 12806 0,'0'0'0,"71"-35"15,-54 35-15,1-36 16,0 36-16,-1-17 16,1-1-16,0-17 15,-1 17 1,-17-17-16,-17 35 78,-1 0-62,-17 17-16,17 1 15,-17 17-15,17-17 16,0 0-16,1 17 16,-1-17-16,18-1 15,-17 18-15,17-17 16,0 0-16,0-1 15,0 1 1,0 0-16,17-1 16,-17 19-1,35-36 1,-35 35-16,18-17 16,0 17-1,-18-18-15,0 1 16,0 17-16,0-17 15,0 17 1,-18-35 0,0 0-1,18 18-15,-17-18 16,-1 0-16,1 0 16,-1-18-1,0 1-15,1-19 16,17 19-1,0-19 1,0 19-16,0-1 16,0-17-16,0 17 15,17 1 1,1-1-16,-18 0 16,18 18-16,-18-17 15,17 17 1,-17-18-1,18 18 1,-1 0 0,1 0-1,-18-18 1,18 18 15</inkml:trace>
  <inkml:trace contextRef="#ctx0" brushRef="#br0" timeOffset="78935.81">13547 12912 0,'17'0'15,"1"-18"1,0 18-16,-1 0 16,1 0-16,-1 0 15,36-18-15,-17 18 16,17 0-16,-18 0 15,0 0-15,0-17 16,-17 17-16,0 0 16,-1 0-16,-17-18 78,-17 0-31,17 1-32</inkml:trace>
  <inkml:trace contextRef="#ctx0" brushRef="#br0" timeOffset="79367.98">13758 12629 0,'0'36'31,"0"-19"-31,0 1 16,18 35-16,0-35 16,-18 17-16,0 0 15,17 0-15,-17 1 16,18-19 0,-18 19-16,18-1 15,-18-17-15,0-1 16,0 18-16,0-17 15,0-36 79,0-17-94</inkml:trace>
  <inkml:trace contextRef="#ctx0" brushRef="#br0" timeOffset="82480.1">18997 12400 0,'18'0'63,"17"0"-48,0 0-15,1 0 16,-1-18-16,0 18 15,0 0-15,18 0 16,-17-17-16,-1 17 16,-17 0-16,-1 0 15,18 0-15,-17 0 16,0 0 109</inkml:trace>
  <inkml:trace contextRef="#ctx0" brushRef="#br0" timeOffset="83016.17">19244 12136 0,'0'35'47,"0"0"-31,-18 0-16,18-17 15,0 0-15,0 35 16,-17-1-16,17-16 16,0-1-16,0-17 15,0-1 1,0 1-16,0 0 15</inkml:trace>
  <inkml:trace contextRef="#ctx0" brushRef="#br0" timeOffset="84951.83">16387 12471 0,'0'35'62,"0"0"-46,0-17-16,-18 0 16,18 17-16,0-18 15,-18 1-15,18 17 16,0-17-16,0 0 15,0 17-15,0-17 16,0 17 0,0-18 62,18-17-78,17 0 15,-17 0-15,-1 0 16,19-17-16,-19-1 16,19 1-16,-19-1 15,1-17-15,17 17 16,-17 0-16,17 1 16,-17-1-16,-1 18 15,1-35-15,0 17 31,-1 18-31,-17-17 16,18 17-16,-18-18 16,18 0-1,-18 36 110,0 0-125,-18-1 16,18 1-16,-35 17 16,35 0-1,0-17 1,0 0-1,0-1 1,0 1 0,0 0 31,17-18-1,19 0-30,-19 0 0,1 0-1,17 0-15,-17 0 16,-1 0-16,19 0 16,-36-18-1,17 18-15,1-18 16,0 18 31</inkml:trace>
  <inkml:trace contextRef="#ctx0" brushRef="#br0" timeOffset="85799.83">21996 12136 0,'0'17'47,"17"-17"-31,1 0-1,0 18-15,17-18 16,0 17-16,0 1 15,1-18-15,-1 0 16,-17 0-16,-1 0 16,1 0-16,0 0 15</inkml:trace>
  <inkml:trace contextRef="#ctx0" brushRef="#br0" timeOffset="86263.83">22066 12330 0,'18'0'62,"0"0"-46,-18 17-16,35 1 16,0-18-16,0 0 15,1 0-15,-19 0 16,1 0-16,17 0 15,0 0 1,-17 0 0</inkml:trace>
  <inkml:trace contextRef="#ctx0" brushRef="#br0" timeOffset="87271.83">23319 12188 0,'0'0'0,"0"-17"31,0-1-31,17 18 16,-17-17-16,18 17 16,0-36-16,17 19 15,-18-1-15,19-17 16,-19 17-16,1-17 15,0 17-15,-1 1 16,-17-19-16,0 19 16,18-1-16,0-17 15,-18 17 1,0 0-16,0 1 31,0 34 47,0 19-78,0-1 16,-18 0-16,18-17 16,0 17-16,-18-17 15,18-1 1,0 19-16,-17-19 15,17 1-15,0 17 16,-18-17-16,0 0 16,18 17-16,-17-18 15,17 1-15,-18 17 16,0-17-16,18 17 16,-17-17-16,-1 0 15,18 17-15,-17-18 16,17 1-16,-18 17 15,18-17-15,0 0 16,0 17-16,-18-17 16,18-1-1,0 19 32,-17-36-47,17-18 141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4-03-29T10:28:35.099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C0000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14499 7108 0,'0'0'0,"18"-17"0,-1 17 16,1 0-16,-18-35 16,18 35-16,-18-18 15,35 0-15,-35 1 16,35-19 0,-35 19-16,18-1 15,17-17-15,-35 17 16,18-17-16,-1 17 15,-17 1-15,0-19 16,0 19-16,18-1 16,-18 0-16,0 1 15,0 34 95,0 1-95,0 0-15,0-1 16,0 1-16,-18 17 16,18-17-1,-17 17-15,17-17 16,0-1-16,-18 19 15,1-19-15,17 1 16,0 17 0,0-17-16,-18 0 15,18 17-15,-18-18 16,18 1-16,0 0 16,0 17-1,0-17-15,0-1 16,0 1-1,-17-18-15,17 18 16,0-1-16,0 1 16,-18-1-1,18 1 1,0 0 15,-18-18 32,1 0-48,-1 0 1,0 0 0,1 0 30,34 0 126,1 0-156,0 0-16,-1 0 16,19 0-1,-19 0 1,19 0-16,-19 0 31,1 0-15,17 0-1,-17 0 17,-1-18-17,1 18 1,0 0 15,-1 0-15,1 0-1,0 0 1</inkml:trace>
  <inkml:trace contextRef="#ctx0" brushRef="#br0" timeOffset="6400.01">20002 6862 0,'0'0'0,"0"-18"15,0 0-15,0-17 16,0 0-1,0 17-15,0-17 16,18 17 0,0 1-1,-1 17 1,-17-18-16,18 18 16,17-18-1,-17 18 1,0 0 31,-1 18-32,1 0 1,-18-1-16,0 1 16,18-1-1,-18 1-15,0 0 31,0-1-15,0 1-16,0 0 16,0-1-1,0 1 1,-18-18 0,18 18-16,-18-1 15,1-17-15,17 18 16,-18-18-16,18 17 15,-18 1 1,1 0 0,-1 17-1,0-35-15,18 18 16,-17 17 0,-1-17-1,18-1 1,-18 1-16,18-1 15,-17 1-15,17 0 16,-18-18-16,18 17 16,0 1-1,0 0 1,0-36 93,18 0-93,-18 1 0,17 17-1,-17-18 1,18 18 15,0 0-15,-1 0-1,1 0 1,0 0 0,-1 0-1,1 18 1,0-18-1,-18 17-15,17-17 16,-17 18-16,18-18 16,0 18-1,-18-1-15,17-17 110,1-17-95,-1-19-15,1 19 16,0-19-16,-1 19 16,1-1-1,-18 1 1,0-1-1,18 18-15,-18-18 16</inkml:trace>
  <inkml:trace contextRef="#ctx0" brushRef="#br0" timeOffset="13968.02">10724 8855 0,'18'0'15,"17"0"1,1 0-16,-19-18 16,19 0-16,16 18 15,-34 0-15,0 0 16,17 0-16,0 0 16,1 0-16,-19-17 15,18 17-15,1 0 16,-19 0-16,1 0 15,0 0-15,17 0 16,-17 0-16,-1 0 16,1 0-1,17 0-15,-17 0 16,-1-18-16,19 18 16,-19 0-1,1 0-15,0 0 16,-1 0-1</inkml:trace>
  <inkml:trace contextRef="#ctx0" brushRef="#br0" timeOffset="15232.03">15399 8696 0,'17'0'46,"1"0"-30,0 0-16,17 0 16,-17 0-1,-1 0-15,1 0 16,35 0-16,-36 0 16,1 0-16,0 0 15,17 0-15,-17 0 16,-1 0-16,19 0 15,-19 0 1,1 0-16,-1 0 16,1 0-16,0 0 15,17 0 1,-17 0-16,-1 0 16,1 0-16,0 0 15,-1 0-15,18 0 16,-17 0-16,0 0 15,-1 0-15,1 0 16,0 0-16,-1 0 16,1 0 15,0 0-15,-1 0 15,1 0-16,-1 0 1,1 0 0</inkml:trace>
  <inkml:trace contextRef="#ctx0" brushRef="#br0" timeOffset="24295.66">10460 9807 0,'0'35'31,"18"1"-15,-1-1-16,1 0 15,-1 1-15,19-1 16,-36-17-16,17-1 15,1 18 1,17 1-16,-17-1 16,17-17-16,-17-1 15,17 19-15,-17-1 16,-1-18-16,1 19 16,17-19-16,-17 19 15,0-36-15,-18 17 16</inkml:trace>
  <inkml:trace contextRef="#ctx0" brushRef="#br0" timeOffset="25200.53">10813 9772 0,'-18'18'47,"-17"-1"-47,17 18 16,0-17-16,-17 17 15,0-17-15,0 17 16,17 1-16,0-19 16,-17 19-16,17-1 15,1-18-15,-1 19 16,1-19-16,17 1 16,-18 17-16,18 1 15,0-19-15,0 1 16,0-1-16,-18 1 15,18 0 1,0-1-16,0 1 16,-17-18-1</inkml:trace>
  <inkml:trace contextRef="#ctx0" brushRef="#br0" timeOffset="26824.05">11800 9666 0,'-35'0'31,"18"0"-15,-1 0-16,-17 18 16,17-18-16,-17 17 15,17 1-15,0 0 16,-17-1-16,17-17 16,1 36-16,-18-19 15,-1 1 1,19 17-16,-1-35 15,0 35-15,1-17 16,-19 0-16,36-1 16,-35 1-16,0 0 15,35-1 1,-18-17-16,1 18 16,34-18 155,1 0-155,0 0 0,-1 0-1,1 0 1,-1 0 0,1 0-16,0 0 15,17 0 1,-17 0-1,-1 0 1,1 0 0,0 0-16,-1 0 15,18 0 1,-17 0 0,0 0-16,-1 0 15,1 0 1,17 0-16,-17 18 15,0-18 1,-1 0 0,1 0-16,17 0 15,-17 17 1,-1-17 0,1 0-1,0 0-15,-18 18 16,17-18-1,1 0 64,0 0-64,-1 0 1,-34 0 124</inkml:trace>
  <inkml:trace contextRef="#ctx0" brushRef="#br0" timeOffset="28928.05">12982 9631 0,'-17'-18'125,"-1"1"-109,-53 17-16,36-18 16,0 18-1,0 0-15,17 0 16,-17 0-16,17 18 16,0-18-16,1 35 15,-1-18-15,0 19 16,18-19-16,0 1 15,0 0-15,0-1 16,0 19 0,0-19-1,0 1 1,0 17 0,0-17-1,0 17-15,0 0 16,18-17-1,-18 0 1,0-1-16,18 1 16,-1-18-1,-17 18-15,0-1 16,18 1 15,0-1-31,-1 1 16,1-18 15,17 18-15,-17-18 15,-1 0-31,1 0 16,0 0-16,17 0 15,-17 0 1,17-18-1,-35 0-15,18 18 16,-18-17-16,17 17 16,1-35-16,0 35 15,-18-18-15,17 0 16,-17 1-16,18-1 16,-18 0-1,0-17-15,0 17 16,17 1-1,-17-1 1,0 0-16,0 1 16,0-1 31,-17 1-16,-1 17-16,1-18-15,-1 18 32,0 0-17,1 0-15,-1 0 16,0 0-16,1 0 16,-1 0-16,0 0 15,1 0-15,-1 0 16,0 0-1,1 0 1,-18 18 15,35-1-15,-18-17 0,18 18-16,-18-1 31,1-17-16,17 18-15,0 0 16,-18-18-16,18 17 16,-18-17-16,18 18 15,-17 0 1,17-1 0,-18-17-1,18 18 16</inkml:trace>
  <inkml:trace contextRef="#ctx0" brushRef="#br0" timeOffset="59304.12">13264 9313 0,'18'36'94,"-18"-19"-94,0 1 15,0 0-15,18-1 16,-18 1-16,17 17 16,1-17-1,-18-1-15,0 19 16,0-19-16,0 1 16,0 17-16,0-17 15,0-1-15,0 1 16,0 0-16,0-1 15,0 19-15,0-19 16,-18 1-16,18 0 16,0-1-16,0 18 15,-17-17-15,17 0 16,0-1-16,-18 19 16,0-1-1,1-17-15,17-1 16,0 19-16,0-19 15,-18-17-15,18 35 16,0-17-16,-17 0 16,17-1-16,-18 1 15,18 0-15,-18-1 16,18 1-16,0 0 16,-35-18-16,35 35 15,0-18 1,-35 1 15,35 0-15,0-1-16,-18-17 15,18 18 17,0 0 46</inkml:trace>
  <inkml:trace contextRef="#ctx0" brushRef="#br0" timeOffset="60632.46">10231 9454 0,'0'18'62,"-18"17"-62,0-17 16,18 0-16,-17-1 15,-19 1-15,36 17 16,-17-17-16,-1-1 16,0 19-16,1-19 15,-18 19-15,17-19 16,0 19-1,18-19 1,-17 18-16,-19-17 16,36 0-16,-17 17 15,-1 0-15,18 1 16,-18-1-16,1 0 16,-1 0-16,18 1 15,0-19-15,0 19 16,0-1-16,0-17 15,0 17-15,0-18 16,0 19-16,18-19 16,-18 1-16,17 17 15,1-17-15,0 17 16,-18-17-16,17-18 16,-17 35-16,36-17 15,-19-1-15,-17 1 16,18 0-16,0-1 15,-18 1-15,17-18 16,-17 18-16,18-1 16,-1 1 15,1 0-31,0-1 47,-1 1-16,1-18-15,0 0-1,-18 17-15,17-17 32,1 0 30,-18-17-46,0-1-1,35 1-15</inkml:trace>
  <inkml:trace contextRef="#ctx0" brushRef="#br0" timeOffset="65768.13">15663 9807 0,'0'18'47,"0"-1"-16,0 1-31,0 0 16,0-1-1,0 1-15,0 0 16,0 17-16,0-17 15,18-1 1,-18 1-16,18-18 16,-18 35-16,17-17 31,-17-1 63,0 1-63,0 0-15,18-18-16,-18 17 15,0 1 16,18-18-15,-18 18-16,17-1 16,-17 1-1,0 0 17,18 17 14,-1-35-30,-17 17 0,0 1 15,18 0-15,0-18-16,-18 17 15,17 1 1,1 17 46</inkml:trace>
  <inkml:trace contextRef="#ctx0" brushRef="#br0" timeOffset="67136.14">15893 9790 0,'0'17'47,"-18"18"-47,18-17 16,-35 0 0,35-1-16,0 1 15,-18 0-15,18-1 16,0 1-16,-18 0 15,1 17 1,-1-35 0,18 35-16,-17-35 15,17 18-15,0-1 16,0 1-16,-18 17 16,0-35-16,18 18 15,0 0-15,0-1 16,0 1-16,0 0 15,0-1-15,0 1 16,-17-18-16,17 17 16</inkml:trace>
  <inkml:trace contextRef="#ctx0" brushRef="#br0" timeOffset="67672.64">16492 9754 0,'0'0'0,"18"0"15,0 0-15,-1 0 16,1 0-16,0 0 16,-1 0-16,18 0 15,1-17-15,-1 17 16,-17 0-16,17 0 16,-17-18-16,-1 18 15,19-18-15,-19 18 16,1 0-16,-1 0 62,-34 0-15</inkml:trace>
  <inkml:trace contextRef="#ctx0" brushRef="#br0" timeOffset="68176.81">16492 9931 0,'18'0'47,"0"0"-31,17 0-16,-17 0 15,17 0-15,18-18 16,-36 0-16,19 18 16,-19 0-16,19-17 15,-19 17-15,1-18 16,0 18-16,-1 0 16,1 0-16,-1 0 31,-34 0 78,-1-18-109</inkml:trace>
  <inkml:trace contextRef="#ctx0" brushRef="#br0" timeOffset="68791.75">16704 9525 0,'0'18'16,"0"-1"0,0 1-16,0 17 15,0-17-15,0-1 16,0 19-16,-18 17 15,18-36-15,-35 36 16,35-35-16,0 35 16,-18-36-16,1 1 15,17 17-15,-18-17 16,1 0-16,17 17 16,-18-17-16,18-1 15,-18 1-15,18-1 16,0 1-16,0 0 15</inkml:trace>
  <inkml:trace contextRef="#ctx0" brushRef="#br0" timeOffset="70032.16">17727 9543 0,'0'0'0,"-18"0"16,1-18-16,-18 18 16,17-18-16,0 18 15,-17 0-15,-18 0 16,35 0-16,1 0 15,-1 0-15,-17 0 16,17 0-16,-17 0 16,35 18 15,0 0 0,0-1-15,0 1-16,0 0 15,0-1-15,0 1 16,18 17-16,-18-17 16,0-1-16,0 19 15,0-19-15,0 1 16,0 0-16,0-1 16,0 1-16,0-1 15,17-17 79,1-17-78,-1-18-16,1 35 15,17-18-15,1 0 16,-19 18-1,1-17 1,0 17-16,-1 0 31,19 17 1,-36 19-32,17-1 15,-17-18-15,18 1 16,-18 17-16,0-17 15,-18 0-15,18 17 16,-35-17-16,17 17 16,1-35-1,-1 18-15,0-18 16,1 17-16,17 1 16,-36-18-16,19 0 15,-1 0-15,0 0 16,-17 0-16,18 0 15,-1-18-15,0 1 16,1-1-16,-1 18 16</inkml:trace>
  <inkml:trace contextRef="#ctx0" brushRef="#br0" timeOffset="76136.64">14817 8590 0,'0'18'0,"17"17"16,1-17-16,-18-1 15,18 19-15,-1-1 16,-17-17-16,18 17 15,-18-18-15,17 1 16,-17 0-16,18-1 16,0 19-16,-18-19 15,0 1-15,17 0 16,1-1-16,0 1 16,-1 17-16,-17-17 15,36 17 1,-19-35-16,1 35 15,0-35-15,17 36 16,-18-36-16,1 35 16,17-17-16,-17-18 15,0 17-15,17 1 16,-17-18-16,-1 17 16,1-17-16,-1 18 15,19-18-15,-1 18 16,-17-1-16,17 1 15,36 0-15,-36-1 16,0 1-16,36 0 16,-36-1-16,18 1 15,-18-1-15,0 1 16,-17-18-16,0 0 16,-1 0-16,1 0 15,0 0-15,-1 0 16,1 0-16,-1 0 15,1 0-15,0 0 16,-1 0 0,19-18-1,-19 18 1,19-17 0,-19 17-1,1-18 1,-1 18-1,19 0-15,-19-17 16,19 17-16,70 0 16,-1 0-16,-34 0 15,-1 0-15,-17 0 16,-17 0-16,-1 0 16,-17 0-16,-1 0 15,1 0-15,17-18 16,-17 18-1,-1 0-15,19-18 16,-1 1-16,-17-1 16,-1 18-16,19 0 15,-19-18-15,1 18 16,17-17 0,-17 17-16,-1 0 15,1 0 1,0 0-16,-1 0 15,19 0 1,-19 0-16,1 0 16,17 0-16,18 0 15,0 17-15,0 1 16,17 0-16,1-1 16,-18-17-16,0 18 15,-18 0-15,18-18 16,-18 17-16,-17-17 15,35 0-15,-36 0 16,1 0-16,17 0 16,1 0-16,17 18 15,0-18-15,-18 17 16,18-17-16,-36 0 16,1 0-16,17 0 15,-17 0 1,0 0-1,-1 0-15,1 0 16,17 0 0,-17 0-16,-1-17 15,19-1-15,-19 18 16,1-17-16,0-1 16,-1 18-1,1-18-15,-1 18 16,1-17-16,17-19 15,1 19 1,-36-1-16,0 0 16,17 1-16,-17-1 15,0 1-15,0-19 16,0 19-16,0-1 16,18 0-16,-18 1 15,0-1-15,0-17 16,0 17-16,0 0 15,18 1-15,-18-18 16,0-1 0,0 19-16,0-1 15,0 0-15,17 1 16,-17-1-16,18 0 16,-18 1-1,0-1-15,0 1 31,0-1 1,17 0 30,-17 1-46,0-1 124,0 0-108</inkml:trace>
  <inkml:trace contextRef="#ctx0" brushRef="#br0" timeOffset="79024.16">14111 9684 0,'0'17'62,"0"19"-46,-18-1-16,18-17 16,0-1-16,-17 18 15,17-17-15,0 0 16,0-1-16,0 1 15,0 0-15,0-1 16,0 1 0,0 0 15,0-1 0,35-17-15,-17 0-1,-1 18-15,1-18 16,0 0 0,-18 18-16,35-1 15,-17-17 17,-1 0-1,1 0-31,-18-17 31,18 17-31,-18-18 16,0-17-16,0 17 15,17 0 1,-17 1-16,0-19 16,18 19-1,-18-19-15,0 19 16,0-1-1,0 1-15,0-1 16,0 0 0,0-17-1,0 53 142,0-1-142,0 1-15,0 17 16,0-17-1,0-1 1,0 1 15,0 0-15,0-1 0,0 1 15,0 0 0,0-1 0,0 1 32,0 0-48,0-1 48,0 1-47,17-18-1,1 0 48,0 0-48,-18 18-15,17-18 63,1 0-63,-18 17 15,18-17 1,-1 0-16,1 0 47,0 0-16,-1 0 0,1 0-15,-1 0 15,1-17 32,-18-19 15</inkml:trace>
  <inkml:trace contextRef="#ctx0" brushRef="#br0" timeOffset="79880.16">14358 9613 0,'0'35'109,"0"-17"-78,-18 0-15,18-1 15,0 1-15,0 0 46,0-1-31</inkml:trace>
  <inkml:trace contextRef="#ctx0" brushRef="#br0" timeOffset="85728.17">15716 10689 0,'0'-17'16,"18"-1"0,-18 0-16,18 1 15,-1-1-15,18-17 16,-17 35-16,17-36 16,-17 19-16,0-1 15,-1 18-15,1-17 16,17 17-16,-35-18 15,18 18 1,-1 0-16,19 0 47,-36 18-16,17-18-31,19 0 63,-19 0-48,1 0-15,0 0 16,-1 0 0,1-18-16,-1 18 15,1-18-15,0 1 16,-1 17-16,1 0 15,0 0-15,-1 0 16,19 0 0,-19 0-16,1 0 15,0 17-15,-1 1 16,1-18-16,-1 35 16,1-17-1,0-18-15,-18 17 31,17-17-31,1 0 79,17 0-64,-17 0-15,0 0 16,-1 0-16,1 0 15,-1 0-15,1 0 16,0 0 0,-1 0-16,1 0 15,-18 18 1,35-18-16,-17 18 16,0-1-1,-1 1-15,19-18 16,-19 18-1,18-18 1,1 0-16,-1 0 16,18 0-16,-18-36 15,18 19-15,-18-1 16,18 0-16,-35 1 16,17 17-1,-17 0 1,17 0 31,-17 0-32,-1 17 1,1-17-16,0 0 16,-1 0-16,19 0 15,-19 0-15,18-17 16,-17-18-16,0 17 15,-18-17-15,17 35 16,1-18-16,0 18 16,-1 0 46,1 0-46,0 0-16,-1 0 15,1 0 17,0 0-32,17 0 15,0 0 1,-17 0-16,-1 0 16,1 0-16,0 0 15,-1 0 1,1 0-1,0 0 1,-1 0 0,1 18-1,-1-1 1,1-17 0,0 0-16,-1 0 15,1 0 16,0 0-15,-18-17 31,17 17 15</inkml:trace>
  <inkml:trace contextRef="#ctx0" brushRef="#br0" timeOffset="87600.85">18962 9366 0,'0'18'63,"0"0"-63,0 17 16,0-18-16,0 1 15,0 17-15,17-17 16,-17 0-1,18 17-15,-18-17 16,0-1-16,0 18 16,0-17-16,18 0 15,-18-1-15,0 19 16,17-1-16,-17-17 16,0 17-16,0-18 15,0 1-15,0 0 16,0 17-16,0-17 15,0 17 1,0-17-16,0-1 16,0 19-16,0-19 15,0 1-15,0-1 16,0 1-16,0 0 16,0-1-16,0 1 15,-17 0-15,17 17 16,-18-17-16,0 17 15,1-18-15,-1 1 16,18 17-16,-17-35 16,-1 36-16,0-36 15,18 17 1,0 1 0,-17 0-1,-1-1-15,0-17 31,18 18-15,-17 0 0,17-1 15,0 1 16,0-1-32,0 1 1</inkml:trace>
  <inkml:trace contextRef="#ctx0" brushRef="#br0" timeOffset="89008.58">9737 9384 0,'-18'0'31,"0"0"-15,1 35-16,-54-17 16,54 17-16,-1-17 15,-35-1 1,35 19-16,-17-19 15,35 1-15,-18 0 16,-17 17-16,18-18 16,-19 1-16,19 17 15,-19-17-15,19 17 16,-1-17-16,0 17 16,1-17-16,17-1 15,-18 1-15,1 0 16,17-1-16,0 19 15,-18-19-15,18 1 16,0 17-16,0-17 16,0 0-16,0 17 15,18 0-15,-1 0 16,1-17-16,-18 17 16,35-17-16,-35 17 15,18-17-15,-1-1 16,1 19-16,0-19 15,-1 19-15,1-1 16,0-17-16,17 17 16,-18-17-1,-17-1-15,18 1 16,0-1 0,-18 1-1,0 0-15,17-18 16,-17 17-1,0 1 1,18-18 0</inkml:trace>
  <inkml:trace contextRef="#ctx0" brushRef="#br0" timeOffset="91808.19">19967 9684 0,'18'0'31,"-18"17"-15,0 1 0,0 17-16,0 1 15,0-19-15,0 1 16,0 17-16,0-17 15,0-1 1,0 1-16,17-18 16,-17 18-16,0-1 15,0 1 1,18-18-16,0 0 47,-1 0-32,19-18-15,-19 1 16,19-19-16,-36 19 16,35-1-16,-17-35 15,-18 36 1,0-19-16,17 19 16,-17-1-16,0 0 15,0 1-15,0-1 16,18 36 78,-18-1-79,0 54 1,0-53-16,0-1 15,17 18-15,-17-17 16,0 0-16,18-1 16,-18 1-16,0 0 15,18-18 63,-1 0-62,19 0-16,-19-18 16,1 18-16,17-35 15,-17 17 1,-18 0-16,17 18 16,1 0-1,0 0 1,-1 0 15,1 0-15,-18 18-1,18-18-15,-18 18 16,17-18-16,1-18 94,17-52-94,-35 52 15,36 0-15,-19-17 16,1 17 0,-18 1-16,0-1 15,35 18 79,-17 18-78,-1 35-1,-17-36-15,18 19 16,-18-19-1,0 18-15,18-17 16,-18 0-16,0-1 31,17-17-31,1 0 47,0-17-31,-1-19-16,18 19 15,-17-1-15,17-17 16,1 17-16,-19 1 16,1-1-16,0 0 15,-1 1 1,-17 34 62,0 19-78,18-19 16,-18 19-16,0-1 15,0-18-15,0 1 16,0 0-16,0 17 16,0-17-16,0-1 15,17-17 32,1 0-16,0-17-15,17-1-16,-35-17 16,35-1-16,-17 19 15,0-18-15,-18 17 16,17 0-16,-17 1 15,18 34 79,-1 1-78,-17 17-16,18 0 15,-18-17-15,18 17 16,-1-17-16,1 0 16,-18 17-1,18-17-15,-18-1 16,0 1-16,17-18 16</inkml:trace>
  <inkml:trace contextRef="#ctx0" brushRef="#br0" timeOffset="92344.24">22401 9366 0,'0'18'31,"53"52"-31,0 19 16,0-19-16,-18 18 16,1-52-16,-19-1 15,19 0-15,-36-17 16</inkml:trace>
  <inkml:trace contextRef="#ctx0" brushRef="#br0" timeOffset="92695.81">22684 9472 0,'0'18'47,"0"17"-31,-18 0-16,0 1 15,-17-1-15,17 0 16,1 18-16,-1-35 16,-17 17-16,17-17 15,18-1-15,0 1 16</inkml:trace>
  <inkml:trace contextRef="#ctx0" brushRef="#br0" timeOffset="93128.18">23530 9225 0,'18'0'16,"-18"18"0,-18 17-16,-17-17 15,17 17-15,-17 0 16,17-17-16,1 17 15,-1-17-15,1-18 16,17 17-16,17-17 78,36 0-78,18 0 16,-18 0-1,-18 0-15,0 0 16,-17 0 0</inkml:trace>
  <inkml:trace contextRef="#ctx0" brushRef="#br0" timeOffset="93472.19">23372 9631 0,'17'0'47,"1"0"-32,-1 0-15,19 0 16,-1 0-16,0-18 16,-17 18-16,17 0 15,0-17 1,-17-1-16,0 0 15,17 18-15,-17-35 16,-1 35-16</inkml:trace>
  <inkml:trace contextRef="#ctx0" brushRef="#br0" timeOffset="94056.19">24253 8943 0,'0'18'15,"0"17"1,-17 35-16,-18-17 16,17-17-1,-17 34-15,35-35 16,-36-17-16,36 17 16,-35-17-16,35 0 15,-18-1 1,1-17-1,34 0 64,1 0-79,35 18 15,0 0-15,-35-18 16,-1 17-16,18 1 15,-17-18-15,0 17 16,-1-17-16,1 0 16</inkml:trace>
  <inkml:trace contextRef="#ctx0" brushRef="#br0" timeOffset="94640.19">24306 9296 0,'0'17'62,"0"1"-46,0 0-16,0 17 16,0 0-16,0 0 15,0-17-15,0 0 16,18 17-16,-18-17 16,0 17-1,0 0-15,0-17 16,0-1-16,0 1 15,0 17-15,0-17 16,0 0-16,0-1 16,18 19-16,-18-19 31,0 1-15,0-36 77,-36 1-77</inkml:trace>
  <inkml:trace contextRef="#ctx0" brushRef="#br0" timeOffset="95576.53">22190 9155 0,'-18'17'47,"0"19"-47,-17-1 15,35-18-15,-35 36 16,17 0-16,1 0 15,-19-35-15,36 17 16,-35 18-16,35-35 16,-18 17-16,18-17 15,0 17-15,0-18 16,0 19-16,18 17 16,17 0-1,-17-18-15,0-18 16,17 36-16,0 0 15,-17-17-15,17-19 16,-17 19-16,-1-19 16,19 18-16,-19-17 15,1 0 1,0-1-16,-1-17 16,1 0-1</inkml:trace>
  <inkml:trace contextRef="#ctx0" brushRef="#br0" timeOffset="96687.8">24606 8767 0,'18'0'47,"0"17"-31,-18 1-1,17 17-15,18-17 16,-35-1-16,18 19 16,0-19-16,-1 1 15,1 35-15,0-18 16,-1-17-16,1 35 16,17 0-16,-17-36 15,-1 36-15,1-18 16,0 18-16,-1 0 15,-17-35-15,0 17 16,0 0-16,0 1 16,0-19-16,-17 19 15,-1-1-15,18 0 16,-18-17 0,18-1-16,-17 36 15,17-35-15,-35 0 16,17 17-16,18-17 15,-18-1-15,18 1 16,0-1-16,-17 19 16,-1-19-16,0 1 15,18 17-15,-35-17 16,35 0-16,-18-1 16,18 19-1,-17-36-15,-1 0 125</inkml:trace>
  <inkml:trace contextRef="#ctx0" brushRef="#br0" timeOffset="102352.7">9895 5592 0,'53'0'15,"-17"0"1,-19 0 0,1 0-16,17 0 15,-17 0-15,17 0 16,0 0-16,1 0 16,-1 0-16,0 0 15,0 17-15,-17 1 16,35-1-16,0-17 15,0 18-15,0 0 16,0-1 0,-18-17-16,36 0 15,-36 18-15,0-18 16,0 0-16,18 18 16,-17-18-16,-19 17 15,18-17-15,-17 0 16,0 0-16,-1 0 15</inkml:trace>
  <inkml:trace contextRef="#ctx0" brushRef="#br0" timeOffset="105856.21">25982 9313 0,'0'0'0,"35"0"32,-17 0-17,0 0-15,17-17 16,-17 17 0,-1-18-16,18 18 15,-17 0-15,0-18 16,17 18-16,-17-17 15,17 17-15,-17 0 16,17 0-16,0 0 31,-17 0-15</inkml:trace>
  <inkml:trace contextRef="#ctx0" brushRef="#br0" timeOffset="106360.56">26158 9437 0,'18'0'47,"17"0"-32,-17 0-15,17-18 16,-17 1-16,17-1 15,-17 18-15,-1 0 16,1 0-16,0-18 16,-1 18-16,1 0 15,0 0 79,-1 0-78</inkml:trace>
  <inkml:trace contextRef="#ctx0" brushRef="#br0" timeOffset="107879.85">27675 9190 0,'0'-18'16,"0"1"-16,-17 17 16,-1-18-1,0 0-15,-17 1 16,35-1-16,-17 0 15,-1 18-15,0-17 16,1-1 0,-1 18-1,0-18 1,-17 1-16,0 17 16,17-18-1,1 18 1,-1 0-1,0 0 1,1 0-16,-19 0 16,36 18-1,-17-18 1,17 17-16,-18 1 16,18 0-16,-18-1 15,1 1-15,17 0 16,-18-1-1,1 19-15,17-19 16,0 1-16,0 17 16,0-17-1,0 17-15,0-17 16,0-1-16,0 19 16,0-19-1,0 19-15,0-19 16,0 1-16,0 17 15,17-17-15,-17-1 16,18 19-16,-1-19 16,-17 1-16,0 0 15,18-1-15,0-17 16,-18 18-16,17-1 31,1-17-15,0 0-16,-18 18 15,17-18-15,-17 18 16,18-18-16,0 0 16,-1 0-1,1 0-15,-1 0 32,1-18-17,0 18-15,-18-18 16,17-17-16,1 18 15,0-19-15,-1 36 16,-17-17-16,18-1 16,0 0-16,-18 1 15,17-1 1,-17 0-16,18-17 16,-1 18-16,1-1 15,-18 0-15,0 1 16,0-1-16,0-17 15,0 17 1,18 0 0,-18 1-16,0-1 15,0 1-15,0-1 16,17 18 0,-17-18-16,18 18 15,-18-17 1,0-1-1,-18 18 79,1 0-63,-1 0 1,0 0-32,1 0 15</inkml:trace>
  <inkml:trace contextRef="#ctx0" brushRef="#br1" timeOffset="114192.72">23742 10478 0,'0'-18'47,"-18"18"-16,18-18-15,-17 18-1,-1 0 1,0 0-1,1 0 1,-1 0 0,18 18-16,-35-18 15,35 18-15,-18 17 16,1 0 0,17-17-1,0-1 1,0 1-1,0 0-15,0 17 16,0-17 0,0-1-1,17-17 1,-17 18 0,18-1-1,17 1 1,-17 0-1,-1-18 17,-17 17-32,18-17 15,-18 18 1,18-18 0,-1 0-16,1 0 31,0 0-31,-1 0 31,1-18-15,-18 1-1,17 17 1,-17-18-16,18 18 16,-18-18-16,0 1 15,0-1 1,0 1-16,0-1 15,18 0 1,-18 1 0,0-1-1,0 0-15,0 1 32,0-1 14,0 0 1,0 1-31,-18 17 0,0 0-1,18-18 1,-17 1 31,17-1 78,-18 0-125,1 18 31,17-17-15,-18 17-1,0-18 48,1 18-63,-1 0 15,0 0 48</inkml:trace>
  <inkml:trace contextRef="#ctx0" brushRef="#br1" timeOffset="117792.59">9172 10530 0,'0'0'0,"18"0"16,17 18-1,-17-18-15,-1 18 16,19-18-16,-19 0 16,36 17-16,0 1 15,-18-18-15,1 18 16,17-1-16,-36 1 16,1-18-16,17 18 15,0-1-15,-17-17 16,17 0-16,-17 18 15,17-1-15,1 1 16,-1-18-16,35 18 16,-34-18-16,17 0 15,0 17-15,-18-17 16,0 18-16,0-18 16,1 0-16,17 0 15,17 18-15,-17-18 16,0 17-16,0 1 15,0-18-15,17 0 16,1 0-16,-1 18 16,-17-18-16,0 0 15,35 0-15,-35 0 16,18 17-16,17-17 16,-53 0-16,1 0 15,-19 0 1,19 0-16,-19 0 15,19 0-15,-19-17 16,18 17-16,1 0 16,-19 0-16,1-18 15,17 18-15,-17 0 16,0 0-16,17 0 16,-18 0-16,1 0 15,0 0-15,35 0 16,-36 0-16,1 0 15,17 0-15,1 0 16,-1 18-16,-18-18 16,1 0-16,35 0 15,-18 0-15,-17 0 16,35 17-16,17 1 16,19-18-16,-19 17 15,-17 19-15,35-36 16,-53 0-16,1 17 15,-1 1-15,-17 0 16,17-18-16,-17 0 16,-1 0-1,19 0-15,34 17 16,-17-17-16,0 18 16,17 0-16,1-18 15,0 17-15,-18-17 16,-18 0-16,-18 0 15,1 0-15,0 0 16,-1 0-16,1 0 16,17 0-16,1 0 15,-1 0-15,35 0 16,1 0-16,-1 0 16,-17 0-16,18 0 15,-18 0-15,0 0 16,-18 0-16,36 0 15,-36 0-15,35 0 16,-17 0-16,0 0 16,18 0-16,17 0 15,-17 0-15,17 0 16,0 35-16,35-17 16,-52 0-16,17 17 15,-17-17-15,-1-18 16,-17 0-1,-18 0-15,1 0 16,-1 0-16,18 17 16,-18-17-16,1 18 15,34-18-15,1 18 16,17-18-16,35 35 16,-52-17-16,-1-1 15,19-17-15,-19 18 16,1-18-16,-1 17 15,18-17-15,-35 0 16,0 18-16,-17-18 16,16 0-16,-34 18 15,53-18-15,-18 0 16,17 0-16,-17 0 16,35 0-16,-17 0 15,17 0-15,-17-18 16,-18 18-16,17 0 15,1-18-15,-1 18 16,1 0-16,17 0 16,-18 0-16,1 0 15,0 0-15,-19 0 16,-16 0-16,17 0 16,-18 0-16,0 0 15,18-17 1,0-1-16,-18 18 15,1-17-15,-1-1 16,18 18-16,-36-35 16,1 17-16,17 18 15,-17-35-15,17 35 16,-17-18-16,0 0 16,17 1-16,0 17 15,0-36-15,1 36 16,-1-17-16,18-1 15,-35 1-15,17-1 16,-18 18-16,1-18 16,17-17-16,-17 17 15,0-17-15,17 35 16,-17-35-16,-1 17 16,1 1-16,-1 17 15,-17-18-15,36 18 16,-36-35-16,17 35 15,-17-18 1,18 0-16,0 18 16</inkml:trace>
  <inkml:trace contextRef="#ctx0" brushRef="#br1" timeOffset="119152.74">14975 12118 0,'0'-35'31,"-17"35"-15,17-18-16,-18-17 15,18 17-15,-35 0 16,35 1 0,-18 17-16,18-18 15,-17 1-15,-1 17 16,0 0-16,18-18 16,-17 18-1,-1 0-15,0 0 16,-17 0-16,17 0 15,1 0-15,-18 0 16,17 18-16,0-18 16,1 17-16,-1 1 15,18-1-15,-18 19 16,1-19 0,17 1-16,-18 17 15,18-17-15,0 0 16,0 17-16,0-18 15,0 1-15,0 0 16,0 17-16,0-17 16,0-1-16,0 1 15,18 0-15,-18-1 16,17-17-16,1 35 16,0-35-16,-1 18 15,-17 0 1,18-18-16,0 0 15,-1 17-15,1-17 16,-1 0-16,1 18 16,0-18-16,-1 0 15,19 0 1,-19 0-16,19 0 16,-19-18-1,-17 1 1,18-1-16,-1-17 15,-17 17-15,18 1 16,-18-19-16,0 19 16,0-1-16,0-17 15,0 17-15,-18 0 16,18 1-16,0-1 16,0 1-16,-17 17 15,17-18-15,0 0 16,-18 1-16,18-1 15,0 0 1,0 1-16,-17 17 31</inkml:trace>
  <inkml:trace contextRef="#ctx0" brushRef="#br2" timeOffset="162359.85">11624 12700 0,'0'0'0,"-18"0"15,1-18-15,-1 18 16,0 0 0,1-17 31,-1 17-32,1 0 1,-1 0 15,0 0 0,18 17-15,0 1 0,-17 0-16,-1-1 31,18 1-16,0 0 1,0-1 15,0 1 47,0-1-46,0 1-17,0 0 1,18-1 15,-18 1 0,17 0 16,1-18 0,-18 17-31,18-17 78,-1 0-79,1 0 32,-1 0 31,1 0-47,0 0-15,-1 0 31,1-17-47,-18-1 31,18 18-15,-1-18-16,-17 1 31,0-1 0,18 0-31,-18 1 32,0-1-1,0 1 16,0-1-32,0 0 63,0 1-31,-18 17 0,18-18-31,-17 18 15,17-18-15,-18 18 15,0-17-15,1-1 15,-1 18-16,0 0 1,1-18 0,-1 18 15</inkml:trace>
  <inkml:trace contextRef="#ctx0" brushRef="#br2" timeOffset="169720.59">17462 7408 0,'0'-17'63,"-17"17"-63,-1 0 15,18-18-15,-17 0 16,-1 18 0,0 0-16,1-17 15,-1 17 1,0 0-1,1 0 1,-1 0 15,0 0-15,1 0 0,-1 0 30,18 17 17,0 1-63,0 0 31,0-1 0,0 1 16,0 0 0,0-1-31,0 1 15,0 0 0,0-1 1,18-17 14,-18 18-46,0-1 32,17-17-17,-17 18 1,18-18 0,-18 18 15,18-18 0,-1 17-15,1-17-1,0 18 32,-1-18-31,1 0 15,0 0-31,-1 0 63,1 0-48,-1 0 63,1 0 0,-18-18-31,0 1 16,0-1-48,0 0 48,0 1-47,0-1 77,0 1-61,0-1 30,0 0 32,0 1-32,0-1-15,0 0 31,0 1-46,-18 17-1,1 0 47</inkml:trace>
  <inkml:trace contextRef="#ctx0" brushRef="#br2" timeOffset="174040.34">17163 12206 0,'17'-18'63,"-17"1"-48,0-1 1,0 1-16,18-1 15,-18 0 1,0 1-16,18-1 16,-1 0-16,-17 1 15,0-19 1,0 19 0,18 17-1,-18-18-15,0 1 16,0 34 124,0 1-124,0-1 0,0 1-1,0 0 1,0 17-16,0-17 16,0 17-1,0-17-15,0-1 16,0 1-16,0 17 15,0-17-15,0-1 16,0 19-16,0-19 16,0 19-1,0-19 1,0 18-16,0-17 16,0 0-1,0-1-15,0 19 16,0-19-16,0 1 15,0 0 1,0-1-16,0 1 16,0 0-1,0-1 1,0 1 46,-18-18 1,1 0-47,-1 0-1,36 0 157,-1 0-141,18 17-15,-17 1-16,0-18 16,17 0-16,0 18 15,-17-18 1,-18 17-1,18-17-15,-1 0 16,1 0-16,-1 0 16,1 0-1,0 0 1,-1 0 0</inkml:trace>
  <inkml:trace contextRef="#ctx0" brushRef="#br2" timeOffset="176904.36">10389 13018 0,'0'0'0,"53"0"15,-17 17-15,-1 1 16,18-1-16,0-17 15,0 18-15,35 17 16,-18 1-16,1-19 16,17 1-16,-17 0 15,-19-1-15,1 1 16,0-1-16,-17-17 16,-19 0-16,19 0 15,-1 0-15,18 18 16,35-18-16,-18 18 15,-17-1-15,18 1 16,17-18-16,-17 35 16,-18-35-16,17 18 15,-35 0 1,36-1-16,-36-17 16,18 0-16,0 0 15,-18 18-15,1-18 16,-19 17-16,36-17 15,-35 0-15,17 0 16,-17 0-16,17 0 16,18 0-16,18 0 15,-1 18-15,-35 0 16,18-1-16,0-17 16,0 0-16,18 0 15,-36 18-15,18-18 16,-18 0-16,0 0 15,36 0-15,-18 18 16,0-18-16,0 0 16,0 0-16,0 0 15,-1 0-15,19 0 16,-18 0-16,0 0 16,17-18-16,1 18 15,0-18-15,17 18 16,-18 0-1,1-17-15,-18 17 16,17 0-16,-17-18 16,18 18-16,-18-18 15,0 1-15,-18 17 16,0-18-16,0 1 16,18-1-16,0 18 15,18 0-15,-18 0 16,17 0-16,-17 0 15,18 0-15,-54-18 16,19 18-16,-1-17 16,0 17-16,18 0 15,-18-18-15,18 18 16,-17-18-16,-1 18 16,18 0-16,-36 18 15,54-18-15,0 35 16,-36-17-16,0 0 15,53-18-15,-35 17 16,18 1-16,-36-1 16,18 1-16,-18-18 15,18 0-15,0 0 16,0 0-16,18 18 16,-36-18-1,18 0-15,0 0 16,-36 0-16,36 0 15,-17 0-15,34 17 16,-17-17-16,18 0 16,-1 0-16,18 18 15,-17-18-15,-18 0 16,0 0-16,-18 0 16,0 0-16,1 0 15,-19 0-15,54-18 16,-54 18-16,19 0 15,-1-17-15,18-1 16,-18 0-16,0 1 16,1-1-16,-1 1 15,-17-1-15,-1 0 16,36-17-16,-35 35 16,-1-18-16,19-17 15,-19 35-15,1-35 16,17 17-16,-17 1 15,17-1-15,-17-17 16,17 17-16,-35-17 16,18 17-16,-1 0 15,1-17 1,0 18-16,-1-19 16,1 36-16,0-17 15,-18-1-15,17 18 16,-17-35-16,18 35 15</inkml:trace>
  <inkml:trace contextRef="#ctx0" brushRef="#br2" timeOffset="178320.03">14834 14041 0,'18'0'31,"0"-18"-31,-18 0 16,0 1 0,-18-1-1,18 0-15,0 1 16,-18 17-16,18-18 15,-17 18-15,-1-18 16,0 1 0,1 17-16,-1 0 15,0 0-15,1 0 16,-18 17-16,17 19 16,0-36-1,1 35-15,17-17 16,-18-1-1,18 1-15,0 0 16,0-1-16,0 1 16,0 17-16,0-17 15,0-1-15,0 1 16,0 17-16,0-17 16,0 0-16,0 17 15,0-17 1,0 17-16,0-18 15,0 1-15,18 0 16,-1-18 0,1 17-1,0-17 1,-18 18 0,17-18-16,1 0 15,-1 0 16,1 0-15,-18-35-16,18 17 16,-18 0-16,0 1 15,0-1-15,0 1 16,0-19-16,0 19 16,0-1-16,0 0 15,0 1-15,0-1 16,0 0-16,0 1 15,0-1-15,0 0 16,0 1-16,0-1 16,0-17-1,0 17 1,0 1-16,0-1 16,0 0-1,0 1 32</inkml:trace>
  <inkml:trace contextRef="#ctx0" brushRef="#br2" timeOffset="182800.75">23636 11765 0,'0'-17'78,"-18"-1"-46,1 18-17,-18 0 1,17 0 15,-17 0-31,35 18 16,-36-1-16,19 1 31,-1-1-31,0 1 16,1 0-16,-1 17 15,18-17 1,-17-1 0,17 1-16,-18 0 15,18-1-15,0 1 16,0 17-16,0-17 15,0-1-15,0 19 16,0-19 0,0 19-16,0-19 15,0 18 1,18-17 0,-18 0-16,0-1 15,17-17-15,-17 18 16,18 0-16,-1-18 15,-17 17-15,36 1 16,-19 0 0,1-1-16,0 1 15,17-18-15,-17 0 16,-1 0 0,1 0-16,17 0 15,-17 0-15,17-18 16,-17 1-1,-18-1-15,35-17 16,-35 17 0,0 0-1,0-17 1,0 17 0,-18 18-1,1-17 1,17-1-1,-18 1 1,0 17-16,1 0 16,-1-18-1,18 0-15,-18 18 16,-17 0 0,18 0-1,-1 0 1,0 18-16,1-18 15,-1 35-15,0-35 16,18 18-16,-35-1 16,35 1-1,0 0-15,0-1 32</inkml:trace>
  <inkml:trace contextRef="#ctx0" brushRef="#br2" timeOffset="183496.07">24165 11677 0,'0'18'63,"0"-1"-48,-17 1-15,17 17 16,0-17-16,-36-1 16,36 19-16,-17-1 15,-1-35 1,18 18 46,18-18-30,-1 0-17,19 0-15,-19 0 16,1 0-16,0 0 15,17 0-15,-18 0 16,19 0 0,-19 0-1,1 0 1,0 0 0,-1 0-1</inkml:trace>
  <inkml:trace contextRef="#ctx0" brushRef="#br2" timeOffset="183912.37">24077 12065 0,'35'0'63,"1"0"-63,-19 0 15,1 0-15,35 18 16,0-18-16,-36 0 15,1 17-15,17-17 32,-17 0 15</inkml:trace>
  <inkml:trace contextRef="#ctx0" brushRef="#br2" timeOffset="184408.85">24677 11695 0,'17'0'46,"19"53"-30,-36-18-16,17 0 16,-17 18-16,18-18 15,-18 1-15,18 16 16,-1-34-16,1 17 16,0 1-16,-18-19 15,17 1-15,-17 17 16,35-17-16,-35-1 15,36 19-15,-19-36 16,1 0 0,0 0-16,-1 0 15,19 0-15,-36-18 16,0 0 0,0 1-16</inkml:trace>
  <inkml:trace contextRef="#ctx0" brushRef="#br2" timeOffset="184855.99">25082 11959 0,'0'18'47,"0"-1"-31,0 19-1,0 17-15,0 0 16,0-1-16,0 19 15,0-18-15,18 0 16,-18 0-16,0-36 16,0 1-1,18 35-15,-18-35 16,0-1-16,17 1 16,-17 0-16,0-1 15,0 1 1</inkml:trace>
  <inkml:trace contextRef="#ctx0" brushRef="#br2" timeOffset="185760.99">24359 13229 0,'18'0'16,"0"0"-16,-1 0 16,19 0-1,-19 0 1,1 0-16,-1 0 15,19 0-15,-19 0 16,19 0-16,-19 0 16,36 0-16,-18 0 15,-17 0-15,17 0 16,-17 0-16,35 0 16,-35 0-16,-1 0 15,1 0-15,-1 0 16</inkml:trace>
  <inkml:trace contextRef="#ctx0" brushRef="#br2" timeOffset="187063.96">26458 12365 0,'53'0'79,"-17"17"-64,-19-17-15,18 18 16,-17-18-1,0 0-15</inkml:trace>
  <inkml:trace contextRef="#ctx0" brushRef="#br2" timeOffset="187560.38">26441 12594 0,'0'-17'31,"17"17"-31,1 0 16,0-18 31,-1 18-32,1 0 1,17 0-16,-17 0 15,-1 0-15,19 18 16,-1-18-16,-17 0 31,-1 0 1,1 0-17</inkml:trace>
  <inkml:trace contextRef="#ctx0" brushRef="#br2" timeOffset="189064.36">27499 12418 0,'0'-36'16,"0"19"-16,0-1 0,0 1 16,0-1-16,0 0 15,0 1 1,0-1-16,-18 0 15,18 1 1,-17 17-16,17-36 16,-18 36-16,0-17 15,-17-18-15,35-1 16,-17 36 0,-1-17-16,0-1 15,-17 0 16,17 18-15,1 0 0,17-17-1,-18 17 1,0 0 0,18 35-1,-17-17-15,-1-1 16,18 1-16,0 17 15,0-17 1,0-1 0,0 1-16,0 0 15,0 17 1,0-17 0,0-1-16,0 1 15,0 0-15,0-1 16,0 1-16,0 17 15,0-17 1,0-1-16,0 1 16,0 0-1,18-1-15,-1 1 32,-17 0-32,18-1 15,-18 1 16,18-18-15,-1 0 0,-17 18-16,0-1 15,18-17-15,0 0 16,-1 18 0,1-18-1,0 0 1,-1 0-1,1 0 1,-1 0-16,1 0 16,0 0-1,-1 0 17,1-18-32,-18 1 15,0-1 1,0 0 15,18 18-31,-18-35 31,0 17-15,0 1 0,0-1-1,0 0 1,0 1-1,0-1 17,0 0-17,0 1 17,0-1 61</inkml:trace>
  <inkml:trace contextRef="#ctx0" brushRef="#br3" timeOffset="208120.44">11236 14358 0,'-18'0'16,"18"-18"0,-17 18-1,-1 0-15,0 0 16,-17 0-16,17 0 16,-17 0-1,18 0-15,-19 18 16,19-18-16,-1 18 15,0-18-15,1 0 16,17 35 218,17 0-218,19 1-16,-19-1 16,19 18-16,-19-36 15,-17 1-15,18 0 16,-18-1-16,0 1 16,17 17-16,1-35 15,-18 18 1,0-36 78,18 1-79,-1 17 1,1 0-16,0 0 31,-1 0-15,1 0-16,0 17 15,-1-17-15,1 18 16,17-1-16,-17 19 16,17-19-16,-17 19 15,17-19-15,-17 19 16,-1-19-16,1 1 15,0 17-15,-18-17 16,17 17-16,-17-17 16,0 17-1,-17-35-15,-1 18 16,0-18-16,1 0 16,-1 0-16,0 0 15,-17 0-15,17 0 16,-17-18-16,18-17 15,-1 17-15,-17 0 16,17-17-16,-17 17 16,35-17-16,-18 35 15,53 0 110</inkml:trace>
  <inkml:trace contextRef="#ctx0" brushRef="#br3" timeOffset="208704.77">11783 14570 0,'-18'35'63,"-17"-17"-48,17 17-15,1-17 16,-19 17-16,19-18 16,-19 1-16,36 0 15,0-1 48,18-17-63,-18 18 15,18-18-15,17 0 16,0 0-16,18 18 16,0-1-16,-18 1 15,1-18-15,-1 0 16,-17 0 0,-1 0-16,18 0 31</inkml:trace>
  <inkml:trace contextRef="#ctx0" brushRef="#br3" timeOffset="209664.77">12418 14376 0,'35'0'31,"-17"0"-31,-18 17 16,17-17-1,-17-17 32,0-1-31,0 0-1,-17 18 1,17-17-16,-36 17 16,19-18-16,-1 18 15,0 0-15,1 0 16,-1 0-16,-17 18 16,17-1-16,1 1 15,-1 0-15,0 17 16,18-17-16,0-1 15,0 19-15,0-19 16,0 1-16,0 17 16,0 0-16,0-17 15,0 0-15,0 17 16,0-17-16,0-1 16,0 18-16,0-17 15,0 0-15,18-1 16,-18 19-16,18-36 15,-18 17-15,17 1 16,1 0 15,0-18-31,17 0 16,-18 0-16,1 0 16,17-18-1,-17-17-15,17 17 16,-35-17-16,0 17 15,18 0-15,-18-17 16,0 18-16,0-1 16,0 0-1,-18 18 17,1-17-17,-1 17-15,0 0 16,-17 0-16,17 17 15,-17-17-15,18 36 16,-1-36-16,18 17 16,-18 18-16,18-17 15,0 0 1,0-1-16,0 19 16</inkml:trace>
  <inkml:trace contextRef="#ctx0" brushRef="#br3" timeOffset="210297.07">11677 15416 0,'0'0'0,"18"0"0,-1 0 16,19-17-16,-19 17 15,18 0-15,-17 0 16,35 0-16,18 0 16,-19 0-16,19 17 15,-36 1-15,1-18 16,-19 0-16,1 0 15,-1 0-15,1 0 16,-18-18 47,-18 1-63,-17-1 15</inkml:trace>
  <inkml:trace contextRef="#ctx0" brushRef="#br3" timeOffset="210824.43">11871 15134 0,'0'35'46,"18"36"-30,17-36-16,-35 18 16,35 0-16,-17-18 15,-1 18-15,19 0 16,-36-35-16,17 17 16,-17 0-16,18-17 15,0 0-15,-18-1 16,0 1 15,0-36 63,0 1-94,0-1 15</inkml:trace>
  <inkml:trace contextRef="#ctx0" brushRef="#br3" timeOffset="-207839.94">17286 6862 0,'0'0'0,"35"-18"16,-35 0-16,36 18 15,-19-17-15,1-1 16,0 0-16,-1 1 16,18 17-16,-35-36 15,18 36-15,0-17 16,-18-18-1,17 35 1,-17-18 0,0 0 15,0 36 110,0 17-141,0-17 15,0-1-15,0 1 16,0 0-1,0-1-15,0 1 16,0 0-16,0-1 16,18 19-1,-18-19 1,0 1 0,18-18-16,-18 35 15,0-17 1,0-1-16,0 1 15,0 0 1,0-1 0,0 1-16,0 0 31,-18-1-15,18 1-1,-18-18-15,1 0 31,-19 0 16,19 0-31,-1 0 0,1 0 15,-1 0-31,36 0 140,-1-18-140,1 18 16,-1 0-16,1 0 16,0 0-16,17 0 15,-17 0-15,-1 0 16,1 0-16,0 0 16,-1 0-1,1 0-15,0 0 16,-1 0-16,1 0 15,-1 0 1,1 0 0,0 0 15</inkml:trace>
  <inkml:trace contextRef="#ctx0" brushRef="#br3" timeOffset="-202496.27">17251 14146 0,'0'-17'62,"-18"17"-46,18-18-1,-35 0-15,17 18 16,1-17-16,-19 17 16,19-18-1,-19 18-15,19 0 16,-1 0-16,1 0 15,-1 0-15,0 0 16,18 18-16,-17-18 16,-1 0-1,0 17-15,1 1 16,17 0 0,-18-1-16,0-17 15,18 18-15,0 0 16,0-1-16,0 1 15,0 0-15,0-1 16,0 19 0,0-19-1,0 1-15,0 17 16,0-17 0,0-1-1,0 1 1,0 0-1,18-1 48,0 1-63,-1-18 31,1 0-15,0 18-1,17-18 17,-17 0-17,-18 17-15,17-17 16,1 0-16,-1 0 16,1 0-1,0 0 16,-1 0-15,1 0 0,0 0-1,-18-17 1,0-1 15,17 0-31,-17 1 31,0-1-15,18 18 0,-18-18-16,0 1 15,18-1 1,-18-17 15,17 35-15,-17-18-1,0 1 1,0-1 0,0 0-16,0 1 15,0-1 17,0 0-17,0 1 1,0-1-1,0 0 32,0 1-31,0-1-16,0 0 62,-17 18-46,-1 0 15,18-17-15,-18 17 62</inkml:trace>
  <inkml:trace contextRef="#ctx0" brushRef="#br3" timeOffset="-199448.26">11836 15893 0,'35'0'31,"0"0"-31,-17 0 16,0 0-16,17 0 16,-18 0-16,1 0 15,0 0-15,17 0 16,-17 0-16,-1 0 15,19 0-15,-19 0 16,18 0 0,-17 0-16,0 0 15,17 0-15,0 0 16,-17-18 0,0 18-16,17 0 15,-18-18-15,1 1 16,0 17-16,-1 0 15,1 0-15,0-18 16,-1 18-16,19 0 16,-19-18-16,36 18 15,18-17-15,-36 17 16,0 0-16,1 0 16,-1 0-16,-18 0 15,1 0-15,17 0 16,-17 0-16,0 0 15,-1 0-15,19 0 16,-19 0-16,1 0 16,52-18-16,-17 18 15,0 0-15,-17 0 16,-1 0-16,0 0 16,0 0-16,1 0 15,-19 0-15,19 0 16,-19 0-16,1 0 15,35 0-15,-18 0 16,-17 0-16,-1 0 16,19 0-16,-1 0 15,-18 0 1,1 0-16,0 0 16,35 0-16,-18 0 15,0 0-15,-17 0 16,0 0-16,34 0 15,-34 0-15,17 0 16,18 0-16,-35 0 16,17 0-16,18 0 15,0 0-15,-35 0 16,17 0-16,-17 0 16,17-17-16,0 17 15,-17 0-15,35 0 16,-36 0-16,36-18 15,-17 18-15,16 0 16,-34 0-16,17 0 16,1 0-16,-1-18 15,0 18-15,18 0 16,18 0-16,-36 0 16,0 0-16,18 0 15,-18 0-15,18 0 16,-17 0-16,-1 0 15,18-17 1,0 17-16,-18 0 16,0-18-16,-17 18 15,17-18-15,0 18 16,18 0-16,-35 0 16,0 0-16,35 0 15,-18 0-15,-17 0 16,-1 0-16,1-17 15,17 17-15,0-18 16,1 18-16,-19 0 16,36-18-16,-35 18 15,-1-17-15,19 17 16,17-18-16,-18 18 16,18 0-16,0 0 15,-18-17-15,-17 17 16,17-18-16,0 18 15,-17-18-15,17 1 16,-17 17-16,-1-18 16,19 18-16,-19 0 15,1-18-15,17 1 16,-17-1 0,17 0-1,-17 1-15,17-1 16,0 18-16,1-18 15,-19 18-15,19-17 16,-19 17-16,1-18 16,-1 1-16,1 17 15,0-18-15,-1 18 16,-17-18-16,18 1 16,0 17-16,-18-18 15,17 18-15,1-18 16,0 1-16,-1 17 15,1-18-15,17 0 16,-17 1-16,17-1 16,-17 18-16,-1-17 15,19-1-15,-19-17 16,19 17 0,-1 0-1,-35 1 1,17 17-16,1-18 15,0 18 1,-18-18-16,17 18 16,1-17-1,0-1 1,-18 0-16,17 18 16,1-17-1,0 17-15,-1 0 16,-17-18-16,0 1 15,18 17 1,-1-18 0,1 18-1</inkml:trace>
  <inkml:trace contextRef="#ctx0" brushRef="#br3" timeOffset="-196375.9">15222 16069 0,'-35'0'78,"35"-18"-62,-35 18-16,17 0 15,1 0 1,-1 0 0,0 0-16,1 0 15,-1 0-15,0 0 16,-17 0-1,17 18 1,-17-18 15,17 18-31,-17-1 16,18-17 0,-1 18-1,0-18 1,18 18-16,0-1 15,0 1 1,0-1-16,0 1 16,0 17-16,0-17 15,0 0-15,0 17 16,18 0-16,0-17 16,-18 17-16,0-17 15,17-18-15,-17 35 16,18-17-1,-18-1 1,17-17-16,-17 18 16,18 0-16,-18-1 15,18 1-15,-1-18 16,-17 18-16,18-18 16,-18 17-16,18-17 15,-18 18 1,17-18-16,1 17 31,0-17 0,-1 0 1,1 0 14,0 0-30,-1 0 0,-17-17 15,18 17-15,-18-18-1,17 1 16,-17-1-31,0 0 16,18 1 0,-18-19-1,0 19 17,0-1-17,0 0 1,0 1-16,0-18 31,0 17-15,0 0-1,0 1 1,0-1 0,18 0-1,-18 1 16,0-1 1,0 0-17,0 1 17,0-1-1,0 0 0,0 1-15,0-1 15,0 1-15,0-1 30,0 0-30,-18 18 31,18-17-31,-18 17-16,1 0 15,17-18 1,-18 18 46</inkml:trace>
  <inkml:trace contextRef="#ctx0" brushRef="#br3" timeOffset="-192496.25">24201 13935 0,'-18'-18'31,"0"18"-15,-17-18 0,0 1-1,17 17-15,0 0 16,1 0-16,-18-18 15,17 18-15,0 0 16,-17 0-16,17 0 16,18-17-16,-17 17 15,-1 0-15,0 0 16,18 17 140,0 1-140,0 17-16,18-17 15,-18 17-15,18-17 16,-1 35 0,1-36-16,-18 1 15,0 17-15,0-17 16,18-18 109,-1 0-109,1-18-1,0 18-15,-1 0 16,1 0-16,17-18 15,-17 18 1,17 0 0,-17 18-1,-1-18-15,1 18 16,0-1 0,-18 1-1,35 0 1,-35-1-16,0 1 15,0 0-15,0 17 16,0-17 0,0-1-1,0 1-15,0-1 16,-18-17-16,1 36 16,-1-36-1,0 35-15,1-35 16,-1 0-1,-17 0 1,17 0 15,0 0-31,1 0 16,17-18-16,-18 18 16,1-17-1,-1 17 1,0-18-1,18 0 17,-17 18-32,17-17 31,0-1-15</inkml:trace>
  <inkml:trace contextRef="#ctx0" brushRef="#br3" timeOffset="-191784.25">24853 13935 0,'-35'0'78,"17"0"-62,-17 17-16,35 1 15,-35 17-15,17-17 16,-17 0-16,35-1 16,-18-17-1,18 18-15,0-1 63,18-17-48,-1 0-15,1 0 16,17 18 0,-17-18-16,17 18 15,-17-18-15,35 0 16,-36 17-16,1-17 16,0 18-16,-1-18 15</inkml:trace>
  <inkml:trace contextRef="#ctx0" brushRef="#br3" timeOffset="-191431.93">24712 14323 0,'18'17'15,"-1"-17"1,1 18-16,0-18 15,-1 0-15,1 18 16,0-18-16,-1 17 16,18-17-16,-17 18 15,0-18-15,-1 18 16,1-18 0,0 0-16,-18-18 15,17 0 1</inkml:trace>
  <inkml:trace contextRef="#ctx0" brushRef="#br3" timeOffset="-191031.91">25065 13970 0,'17'0'47,"1"53"-47,0-35 15,-1 34-15,19-16 16,-19-1-16,1 0 16,0-17-16,-18 17 15,35-17-15,-17 0 16,-1 17 0,1-35-16,-1 17 15,1 1-15,17-18 16,-17 0-16,0 0 15,17 0-15,-17-18 16</inkml:trace>
  <inkml:trace contextRef="#ctx0" brushRef="#br3" timeOffset="-190648.24">25435 14146 0,'0'18'47,"0"35"-32,0 0-15,18 0 16,0 0 0,-1 0-16,1 0 15,-1-1-15,1-16 16,-18-19-16,0 19 16,0-19-1</inkml:trace>
  <inkml:trace contextRef="#ctx0" brushRef="#br3" timeOffset="-189999.63">25047 15011 0,'35'0'78,"-17"0"-62,0 0-16,-1 17 16,19 1-16,-1 0 15,36 17-15,17-17 16,-18-1-16,18 1 16,-17 17-16,-36-35 15,1 18-15,-19-18 16,1 0-16,0 0 15,17 0-15,0 0 16,-17 0 15,-36 0 63,0 0-78,1 0-1</inkml:trace>
  <inkml:trace contextRef="#ctx0" brushRef="#br3" timeOffset="-187456.24">26882 14182 0,'0'0'0,"17"0"16,1 0 0,0 0-16,-1 0 15,19 0 1,-19 0-16,1 0 16,-1 0-16,19 0 15,-1 0-15,-17 0 16,-1 0-16,19 0 15,-19 0-15,1 0 16,-1 0 0</inkml:trace>
  <inkml:trace contextRef="#ctx0" brushRef="#br3" timeOffset="-187016.24">26846 14340 0,'18'18'32,"0"-18"-17,-1 0 1,1 0-16,0 0 15,-1 0-15,36 0 16,18 0-16,-1 0 16,1 18-16,-18-18 15,-18 0-15,0 0 16,-17 0 0,0 0-16,-1 0 15,1 0 32</inkml:trace>
  <inkml:trace contextRef="#ctx0" brushRef="#br3" timeOffset="-185568.12">28134 14146 0,'0'0'0,"0"-17"31,0-1-31,0 0 16,0 1 0,0-1-1,0 1 17,-18-1-32,1 18 15,-1-18-15,0 18 16,-17-17-16,18 17 15,-1-18-15,-17 18 16,17-18-16,0 18 16,-17 0-16,17 0 15,1 0-15,-1-17 16,1 17-16,-1 0 16,0 0-16,1 0 15,-1 0 16,0 17-31,1 19 16,17-19 0,0 1-16,0 0 15,0 17-15,-18-18 16,18 19-16,0-19 16,0 19-16,18-19 15,-18 1-15,0 17 16,0-17-16,17 0 15,-17 17-15,18-18 16,0 1-16,-18 17 16,17-17-16,1 17 15,0-35-15,-1 18 16,-17 0-16,18-18 16,-18 17-16,17 1 15,1-1 1,0-17-16,-1 18 15,19 0 1,-19-18 0,19 17-16,-1-17 15,-18 0 1,1 0 0,0 0-1,-1 0-15,19 0 16,-19-17-16,1 17 15,0-36-15,-18 19 16,0-1-16,17 1 16,-17-19-1,0 19-15,36-1 16,-36 0-16,17 1 16,-17-19-16,18 36 15,-18-17-15,0-1 16,0 1-16,17-19 15,1 19 1,-18-1 0,0 0-16,0-17 15,0 17 1,0-17 0,-18 17 15,1 1 0,-1-1-15,1 1-1,-1 17 1,0-18-16,1 0 16,-19 1-16,19-1 15,-1 18-15,0-18 16,1 18-16,-1 0 15,18-17 32,-18 17-31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D2E63-0882-4CA1-A74A-2805FAEB4533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C10DE-56F1-4C90-80E2-D2FE962AC1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3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https://ru.freepik.com/vectors/</a:t>
            </a:r>
            <a:r>
              <a:rPr lang="ru-RU" dirty="0"/>
              <a:t>фон-для-презентации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949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№544 </a:t>
            </a:r>
            <a:r>
              <a:rPr lang="en-US" dirty="0"/>
              <a:t>https://inf-oge.sdamgia.ru/test?category_id=3&amp;filter=all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599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</a:t>
            </a:r>
            <a:r>
              <a:rPr lang="en-US" dirty="0"/>
              <a:t>18035</a:t>
            </a:r>
            <a:r>
              <a:rPr lang="ru-RU" dirty="0"/>
              <a:t> </a:t>
            </a:r>
            <a:r>
              <a:rPr lang="en-US" dirty="0"/>
              <a:t>https://inf-oge.sdamgia.ru/test?category_id=24&amp;filter=all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39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</a:t>
            </a:r>
            <a:r>
              <a:rPr lang="en-US" dirty="0"/>
              <a:t>18289  https://inf-oge.sdamgia.ru/test?category_id=24&amp;filter=all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203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С. </a:t>
            </a:r>
            <a:r>
              <a:rPr lang="ru-RU" dirty="0" err="1"/>
              <a:t>Чайченков</a:t>
            </a:r>
            <a:r>
              <a:rPr lang="ru-RU" dirty="0"/>
              <a:t>   </a:t>
            </a:r>
            <a:r>
              <a:rPr lang="en-US" dirty="0"/>
              <a:t>https://kpolyakov.spb.ru/download/oge1_10_chaich.zip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50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https://code-enjoy.ru/oge_po_informatike_zadanie6/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961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https://code-enjoy.ru/oge_po_informatike_zadanie6/  </a:t>
            </a:r>
            <a:r>
              <a:rPr lang="ru-RU" dirty="0"/>
              <a:t>переделана Ивановой ВВ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517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https://code-enjoy.ru/oge_po_informatike_zadanie6/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0765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https://avatars.mds.yandex.net/i?id=f68dc1fe850f973c1c6e27d91213e323_l-5276454-images-thumbs&amp;n=13  </a:t>
            </a:r>
            <a:r>
              <a:rPr lang="ru-RU" dirty="0"/>
              <a:t>внесены изменения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8127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dirty="0">
                <a:effectLst/>
                <a:latin typeface="Times New Roman" panose="02020603050405020304" pitchFamily="18" charset="0"/>
              </a:rPr>
              <a:t>№ 1402) (А. Кабанов</a:t>
            </a:r>
            <a:r>
              <a:rPr lang="en-US" sz="1200" b="0" i="0" dirty="0">
                <a:effectLst/>
                <a:latin typeface="Times New Roman" panose="02020603050405020304" pitchFamily="18" charset="0"/>
              </a:rPr>
              <a:t>  https://kpolyakov.spb.ru/school/oge/gen.php?action=viewAllEgeNo&amp;egeId=207&amp;cat135=on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384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https://inf-oge.sdamgia.ru/problem?id=498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https://multiurok.ru/blog/oge-po-informatike-zadanie-1-tekstovaia-informatsiia-razbor.html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07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71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Авторская задача- Иванова ВВ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52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Авторская задача- Ивановой Веры Владимировны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040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https://togirro.ru/assets/files/2020/coko/web_gia_20-21/inf14012021.pdf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15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Автор задачи -Иванова Вера Владимировна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71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№1122   </a:t>
            </a:r>
            <a:r>
              <a:rPr lang="en-US" dirty="0"/>
              <a:t>https://kpolyakov.spb.ru/school/oge/gen.php?action=viewAllEgeNo&amp;egeId=202&amp;cat125=on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984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https://vk.com/wall-222028977_502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42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https://yandex.ru/video/preview/2369219095360949523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7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https://labs-org.ru/oge-3/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C10DE-56F1-4C90-80E2-D2FE962AC1B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24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1A31E-4674-4DF6-B539-86D6990EB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A7807B-6759-49E4-85E1-F04A83C6E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669F24-433C-4952-A529-D40C53B0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C02B15-838B-4F9B-9957-D73F18D18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F541A6-42E1-402D-9D3E-A1C902DC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9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F8CEB-A72D-4E3E-8C23-92AE03CF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D108BA-F09E-4129-8DBB-F16095C78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407264-1AB0-4109-AF76-C5E5A3C51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463D4E-1458-42D0-9A80-01954293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A91EB6-5EEB-4206-AA5A-96B36038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03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1F058B-2AB2-4714-A8FF-E00C2B5BB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7FB975-4904-4449-9A54-885FF2539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041A1B-46AE-4516-8A7C-1A92FF19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2E9A05-2CE9-4D04-851E-354AE95A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7E717-CCAC-42BB-9598-1D8786581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7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D93BE-C568-469D-B205-E207C4B6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46F020-7C5D-41F1-A809-ED32667CC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2F79A5-0FA5-44F9-86EF-41332FF1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EB2B30-07E9-4E4B-93F7-4DECF80A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847FBC-32F3-4715-B3DA-A82DB22E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9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9D63A-BD9F-4EEF-BEC8-3052A929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963176-ADB5-4282-A639-FACC1F903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C5985D-6042-47C2-B865-82C5BE52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F8369C-3305-4BD3-93DD-2D59834D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374082-A5DE-4922-864D-7A3B5180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5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25D68-5C45-4B91-8489-848D7EA1B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0299DF-233E-46CD-B1E7-D23F3EE33A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7F680C-AC86-49A7-8CBC-33502C1D0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21CE52-0DBF-41B4-A3DC-0C6E9B00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87288F-8ACF-40AF-805A-71207AF9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6E9AA-774B-4732-9311-ECCB7C71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126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F39E8-CD4E-427C-8A95-BD092DF0C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A34494-94D9-471F-924A-71E8C2F65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12545A-A729-4D12-936B-5E65B21A4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B12737-F086-418A-886A-BA644B5C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A1A6A5-C507-44F9-9E3B-8E98611FD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ECC94AC-760F-4CE6-8424-FBA3AC367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F9D709-C90C-4684-A03D-D2FD559F0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4F01F93-FB43-4F8B-AA8C-6C831E32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7482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128A8B-6E98-4090-B263-A56267FC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8D4890-A5CD-4833-8CC7-596E8E3A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B3A0DF-CA0B-41E2-93C6-850ECDFC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C80B33A-91BB-4DE3-A176-7152D65F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0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21F046B-D3D1-4BE5-9EB4-22B1E2E6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7D12575-8ACE-424E-B765-F4BD96A4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4FB8894-263A-4DF1-8431-EB38053D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88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D271F-2806-4D36-8393-5562CD89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FBBAC7-49DD-40EF-8994-FF0B528DE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C3F6EA-55C1-40E7-9694-3DF296F58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AA425C-8520-4E9C-A3C8-F54C5FAF1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75FA82-7FA3-47F7-8FE3-D955DDB01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442DF4-AD6C-4D7C-B132-CB1A53B1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2513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2EBC1-E059-430B-AF78-0192D9F66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686458-F151-4BCF-8753-6A11D5062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2DB46A-2B87-48A3-8BE6-847ED335D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30F63D-C405-4EE8-85B7-8ABBF767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EEAF1B-DBEC-4FF9-ABC9-12A73BCB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DC8B70-3B14-40AC-973F-C00542CB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29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6080F-BE8A-460C-A56D-A15F0217A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9167A2-F8FC-4D8D-B2BB-4F1D97E1F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D19797-EC82-45D9-917E-42D74BE7D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7674-A004-4EAA-8C13-3FB2EB6A5B75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26DDA4-F143-4909-867F-FE5F49757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9B708-202E-4893-A4B6-56E205344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C2CE8-0E72-47AF-9FA1-9D8671DD8C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8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customXml" Target="../ink/ink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customXml" Target="../ink/ink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customXml" Target="../ink/ink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customXml" Target="../ink/ink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customXml" Target="../ink/ink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1.jpe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customXml" Target="../ink/ink23.xml"/><Relationship Id="rId4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customXml" Target="../ink/ink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3.png"/><Relationship Id="rId4" Type="http://schemas.openxmlformats.org/officeDocument/2006/relationships/customXml" Target="../ink/ink2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80421E1-C314-4A60-A583-BDC2D487C6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814287F-12BF-46DB-BBA9-7E6C144BCA9B}"/>
              </a:ext>
            </a:extLst>
          </p:cNvPr>
          <p:cNvSpPr/>
          <p:nvPr/>
        </p:nvSpPr>
        <p:spPr>
          <a:xfrm>
            <a:off x="583469" y="514184"/>
            <a:ext cx="11025051" cy="618351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6F4C13-9F99-4D6A-97DB-BDC2EB153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942" y="1086746"/>
            <a:ext cx="8252107" cy="2604272"/>
          </a:xfrm>
        </p:spPr>
        <p:txBody>
          <a:bodyPr>
            <a:normAutofit fontScale="90000"/>
          </a:bodyPr>
          <a:lstStyle/>
          <a:p>
            <a:r>
              <a:rPr lang="ru-RU" sz="7200" b="1" dirty="0">
                <a:latin typeface="Bahnschrift Condensed" panose="020B0502040204020203" pitchFamily="34" charset="0"/>
              </a:rPr>
              <a:t>Решение заданий (№ 1-10) </a:t>
            </a:r>
            <a:br>
              <a:rPr lang="ru-RU" sz="7200" b="1" dirty="0">
                <a:latin typeface="Bahnschrift Condensed" panose="020B0502040204020203" pitchFamily="34" charset="0"/>
              </a:rPr>
            </a:br>
            <a:r>
              <a:rPr lang="ru-RU" sz="7200" b="1" dirty="0">
                <a:latin typeface="Bahnschrift Condensed" panose="020B0502040204020203" pitchFamily="34" charset="0"/>
              </a:rPr>
              <a:t>основного государственного экзамена по информатике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E0E010-4D4B-4142-AAA0-B6790A851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0650" y="4144758"/>
            <a:ext cx="4041399" cy="134112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800" dirty="0">
                <a:latin typeface="Bahnschrift Condensed" panose="020B0502040204020203" pitchFamily="34" charset="0"/>
              </a:rPr>
              <a:t>учитель МАОУ СОШ №89 г. Тюмени</a:t>
            </a:r>
          </a:p>
          <a:p>
            <a:pPr algn="r"/>
            <a:r>
              <a:rPr lang="ru-RU" sz="2800" dirty="0">
                <a:latin typeface="Bahnschrift Condensed" panose="020B0502040204020203" pitchFamily="34" charset="0"/>
              </a:rPr>
              <a:t>Иванова Вера Владимировна</a:t>
            </a:r>
          </a:p>
          <a:p>
            <a:pPr algn="r"/>
            <a:r>
              <a:rPr lang="en-US" sz="2800" dirty="0">
                <a:latin typeface="Bahnschrift Condensed" panose="020B0502040204020203" pitchFamily="34" charset="0"/>
              </a:rPr>
              <a:t>iva4vv@gmail.com</a:t>
            </a:r>
            <a:endParaRPr lang="ru-RU" sz="2800" dirty="0">
              <a:latin typeface="Bahnschrift Condensed" panose="020B0502040204020203" pitchFamily="34" charset="0"/>
            </a:endParaRPr>
          </a:p>
          <a:p>
            <a:pPr algn="r"/>
            <a:endParaRPr lang="ru-RU" sz="2800" dirty="0">
              <a:latin typeface="Bahnschrift Condensed" panose="020B0502040204020203" pitchFamily="34" charset="0"/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71612E7F-2D3F-4402-BD1F-650C91FDE377}"/>
              </a:ext>
            </a:extLst>
          </p:cNvPr>
          <p:cNvSpPr txBox="1">
            <a:spLocks/>
          </p:cNvSpPr>
          <p:nvPr/>
        </p:nvSpPr>
        <p:spPr>
          <a:xfrm>
            <a:off x="4452253" y="5839763"/>
            <a:ext cx="3287484" cy="504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latin typeface="Bahnschrift Condensed" panose="020B0502040204020203" pitchFamily="34" charset="0"/>
              </a:rPr>
              <a:t>29.03.2024, Тюмень</a:t>
            </a:r>
          </a:p>
        </p:txBody>
      </p:sp>
    </p:spTree>
    <p:extLst>
      <p:ext uri="{BB962C8B-B14F-4D97-AF65-F5344CB8AC3E}">
        <p14:creationId xmlns:p14="http://schemas.microsoft.com/office/powerpoint/2010/main" val="4181139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№3.1. Определение истинности высказывания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19361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5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1288227" y="1602463"/>
            <a:ext cx="9615535" cy="1901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Напишите наименьшее натуральное число x, для которого ложно высказывание: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(НЕ(x ≥ 6) И НЕ(x = 5)) ИЛИ (x ≤ 4)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616E978E-00B6-4DCC-B24A-B479DAC4C157}"/>
                  </a:ext>
                </a:extLst>
              </p14:cNvPr>
              <p14:cNvContentPartPr/>
              <p14:nvPr/>
            </p14:nvContentPartPr>
            <p14:xfrm>
              <a:off x="3301920" y="2013120"/>
              <a:ext cx="6896520" cy="397512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616E978E-00B6-4DCC-B24A-B479DAC4C15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92560" y="2003760"/>
                <a:ext cx="6915240" cy="399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249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№3.2. Определение истинности высказывания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131377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87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1013988" y="1496809"/>
            <a:ext cx="10185149" cy="1901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Напишите наибольшее натуральное число x, для которого истинно высказывание: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НЕ(x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 И (НЕ(сумма цифр числа x больше 5) ИЛИ (x кратно 3))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38CA9BAE-C35B-4579-BC7E-8A228BB6414B}"/>
                  </a:ext>
                </a:extLst>
              </p14:cNvPr>
              <p14:cNvContentPartPr/>
              <p14:nvPr/>
            </p14:nvContentPartPr>
            <p14:xfrm>
              <a:off x="2419200" y="1854360"/>
              <a:ext cx="8706240" cy="412128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38CA9BAE-C35B-4579-BC7E-8A228BB6414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09840" y="1845000"/>
                <a:ext cx="8724960" cy="414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286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№3.3. Определение истинности высказывания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291396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выдра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838200" y="1288581"/>
            <a:ext cx="10895091" cy="2163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Для какого из приведённых слов: тигр, выдра, енот, краб –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ложно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высказывание: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(последняя буква согласная) ИЛИ НЕ ((первая буква согласная) И (вторая буква гласная))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100" dirty="0">
              <a:solidFill>
                <a:srgbClr val="1111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ответе укажите подходящее слово.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00A8B86-6F2E-47BB-B529-0950591CF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11720"/>
              </p:ext>
            </p:extLst>
          </p:nvPr>
        </p:nvGraphicFramePr>
        <p:xfrm>
          <a:off x="838200" y="3493649"/>
          <a:ext cx="10587273" cy="2108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99647">
                  <a:extLst>
                    <a:ext uri="{9D8B030D-6E8A-4147-A177-3AD203B41FA5}">
                      <a16:colId xmlns:a16="http://schemas.microsoft.com/office/drawing/2014/main" val="3776350829"/>
                    </a:ext>
                  </a:extLst>
                </a:gridCol>
                <a:gridCol w="742384">
                  <a:extLst>
                    <a:ext uri="{9D8B030D-6E8A-4147-A177-3AD203B41FA5}">
                      <a16:colId xmlns:a16="http://schemas.microsoft.com/office/drawing/2014/main" val="1966785253"/>
                    </a:ext>
                  </a:extLst>
                </a:gridCol>
                <a:gridCol w="706169">
                  <a:extLst>
                    <a:ext uri="{9D8B030D-6E8A-4147-A177-3AD203B41FA5}">
                      <a16:colId xmlns:a16="http://schemas.microsoft.com/office/drawing/2014/main" val="3932791754"/>
                    </a:ext>
                  </a:extLst>
                </a:gridCol>
                <a:gridCol w="2869950">
                  <a:extLst>
                    <a:ext uri="{9D8B030D-6E8A-4147-A177-3AD203B41FA5}">
                      <a16:colId xmlns:a16="http://schemas.microsoft.com/office/drawing/2014/main" val="2970298415"/>
                    </a:ext>
                  </a:extLst>
                </a:gridCol>
                <a:gridCol w="325924">
                  <a:extLst>
                    <a:ext uri="{9D8B030D-6E8A-4147-A177-3AD203B41FA5}">
                      <a16:colId xmlns:a16="http://schemas.microsoft.com/office/drawing/2014/main" val="646623611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2950267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последняя буква согласная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первая буква согласная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</a:t>
                      </a:r>
                      <a:endParaRPr lang="ru-RU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вторая буква гласная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64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/>
                        <a:t>Проверим первое высказывание</a:t>
                      </a:r>
                      <a:r>
                        <a:rPr lang="ru-RU" dirty="0"/>
                        <a:t>: единственное слово, подходящее под условие- ложно, </a:t>
                      </a:r>
                      <a:r>
                        <a:rPr lang="ru-RU" dirty="0" err="1"/>
                        <a:t>выдрА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нужно, чтобы и первое и второе высказывания были ложны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Нужно, чтобы в скобках конъюнкция получилась истинной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/>
                        <a:t>Выражение должно быть истинным, для того, чтобы после выполнения инверсии, получилась ложь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432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87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6045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№4. Анализ табличных моделей объектов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1493822"/>
          </a:xfrm>
        </p:spPr>
        <p:txBody>
          <a:bodyPr>
            <a:normAutofit fontScale="70000" lnSpcReduction="20000"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Между населенными пунктами A, B, C, D, E построены дороги, протяженность которых (в километрах) приведена в таблице.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Определите длину кратчайшего пути между пунктами A и Е, проходящего через пункт С. Передвигаться можно только по дорогам, протяженность которых указана в таблице. Каждый пункт можно посетить только один раз.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C10C73E-9DAC-4DE5-8EB2-63AECBC11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03841"/>
              </p:ext>
            </p:extLst>
          </p:nvPr>
        </p:nvGraphicFramePr>
        <p:xfrm>
          <a:off x="5611240" y="2630294"/>
          <a:ext cx="2857500" cy="219456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198617243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67506649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9638610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9153903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912460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7520031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732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6442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7699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5168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564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99346"/>
                  </a:ext>
                </a:extLst>
              </a:tr>
            </a:tbl>
          </a:graphicData>
        </a:graphic>
      </p:graphicFrame>
      <p:sp>
        <p:nvSpPr>
          <p:cNvPr id="14" name="Объект 2">
            <a:extLst>
              <a:ext uri="{FF2B5EF4-FFF2-40B4-BE49-F238E27FC236}">
                <a16:creationId xmlns:a16="http://schemas.microsoft.com/office/drawing/2014/main" id="{55B10529-3504-4C21-80F1-46C5DEA75BA6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8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8B03E9BD-CDA7-42D5-93C2-4010806C353C}"/>
              </a:ext>
            </a:extLst>
          </p:cNvPr>
          <p:cNvSpPr txBox="1">
            <a:spLocks/>
          </p:cNvSpPr>
          <p:nvPr/>
        </p:nvSpPr>
        <p:spPr>
          <a:xfrm>
            <a:off x="4741553" y="5601848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ABCDE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03D3BE6-C21F-4BAE-9883-511529C95CAE}"/>
              </a:ext>
            </a:extLst>
          </p:cNvPr>
          <p:cNvSpPr txBox="1">
            <a:spLocks/>
          </p:cNvSpPr>
          <p:nvPr/>
        </p:nvSpPr>
        <p:spPr>
          <a:xfrm>
            <a:off x="4741553" y="4922027"/>
            <a:ext cx="4398858" cy="8123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кратчайший путь между пунктами A и Е, проходящий через пункт С. В ответ запишите маршрут.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1DDCE896-BF7D-43A8-8346-43BD8FF2B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4858" y="2561558"/>
            <a:ext cx="2321681" cy="268874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0A43D294-CAC5-4E7B-BC5E-076F94ECFD87}"/>
                  </a:ext>
                </a:extLst>
              </p14:cNvPr>
              <p14:cNvContentPartPr/>
              <p14:nvPr/>
            </p14:nvContentPartPr>
            <p14:xfrm>
              <a:off x="2235240" y="1968480"/>
              <a:ext cx="6140880" cy="313092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0A43D294-CAC5-4E7B-BC5E-076F94ECFD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5880" y="1959120"/>
                <a:ext cx="6159600" cy="314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803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№4.1. Анализ табличных моделей объектов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2915216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3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74360"/>
            <a:ext cx="10261349" cy="1740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Иван-Царевич спешит выручить Марью-Царевну из плена Кощея. В таблице указана протяженность дорог между пунктами, через которые он может пройти.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Укажите длину самого длинного участка кратчайшего пути от Ивана-Царевича до Марьи-Царевны (от точки И до точки М). Передвигаться можно только по дорогам, указанным в таблице: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905C72E-3095-4BE7-8DCF-B9CB2BA82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68030"/>
              </p:ext>
            </p:extLst>
          </p:nvPr>
        </p:nvGraphicFramePr>
        <p:xfrm>
          <a:off x="5410370" y="2759044"/>
          <a:ext cx="2403342" cy="256032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40179">
                  <a:extLst>
                    <a:ext uri="{9D8B030D-6E8A-4147-A177-3AD203B41FA5}">
                      <a16:colId xmlns:a16="http://schemas.microsoft.com/office/drawing/2014/main" val="3881123597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195363180"/>
                    </a:ext>
                  </a:extLst>
                </a:gridCol>
                <a:gridCol w="362268">
                  <a:extLst>
                    <a:ext uri="{9D8B030D-6E8A-4147-A177-3AD203B41FA5}">
                      <a16:colId xmlns:a16="http://schemas.microsoft.com/office/drawing/2014/main" val="326419952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2224728678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2394413110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51000925"/>
                    </a:ext>
                  </a:extLst>
                </a:gridCol>
                <a:gridCol w="340179">
                  <a:extLst>
                    <a:ext uri="{9D8B030D-6E8A-4147-A177-3AD203B41FA5}">
                      <a16:colId xmlns:a16="http://schemas.microsoft.com/office/drawing/2014/main" val="37264086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А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Б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В</a:t>
                      </a:r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Г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И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М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995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А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753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Б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305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В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6103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Г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1254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И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270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М</a:t>
                      </a:r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96151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F64BA515-970F-471C-9827-E71C84D9F742}"/>
                  </a:ext>
                </a:extLst>
              </p14:cNvPr>
              <p14:cNvContentPartPr/>
              <p14:nvPr/>
            </p14:nvContentPartPr>
            <p14:xfrm>
              <a:off x="1339920" y="2209680"/>
              <a:ext cx="6051960" cy="388656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F64BA515-970F-471C-9827-E71C84D9F7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0560" y="2200320"/>
                <a:ext cx="6070680" cy="390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782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№5. Анализ алгоритмов для исполнителя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2"/>
            <a:ext cx="9615535" cy="2297318"/>
          </a:xfrm>
        </p:spPr>
        <p:txBody>
          <a:bodyPr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 исполнителя Альфа две команды, которым присвоены номера: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прибавь 1;</a:t>
            </a:r>
            <a:endParaRPr kumimoji="0" lang="ru-RU" altLang="ru-RU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умножь на 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  — неизвестное натуральное число; 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≥ 2).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Первая из них увеличивает число на экране на 1, вторая умножает его на 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Алгоритм для исполнителя Альфа  — это последовательность номеров команд. Найдите значение числа 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при котором из числа 6 по алгоритму 11211 будет получено число 82</a:t>
            </a:r>
            <a:r>
              <a: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96C833F4-B5B6-4853-9596-41855EFCBFD3}"/>
              </a:ext>
            </a:extLst>
          </p:cNvPr>
          <p:cNvSpPr txBox="1">
            <a:spLocks/>
          </p:cNvSpPr>
          <p:nvPr/>
        </p:nvSpPr>
        <p:spPr>
          <a:xfrm>
            <a:off x="838191" y="3246392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5394AD2F-3BD7-417D-8319-BC32E7ECAA5E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10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DBC5BD04-7AE9-42CF-B873-035BB68FC8DF}"/>
              </a:ext>
            </a:extLst>
          </p:cNvPr>
          <p:cNvSpPr txBox="1">
            <a:spLocks/>
          </p:cNvSpPr>
          <p:nvPr/>
        </p:nvSpPr>
        <p:spPr>
          <a:xfrm>
            <a:off x="1541734" y="3755914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6+1+1*</a:t>
            </a: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b+1+1=82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8EB7054F-6D0D-45ED-97D9-6346A630D947}"/>
              </a:ext>
            </a:extLst>
          </p:cNvPr>
          <p:cNvSpPr txBox="1">
            <a:spLocks/>
          </p:cNvSpPr>
          <p:nvPr/>
        </p:nvSpPr>
        <p:spPr>
          <a:xfrm>
            <a:off x="1541733" y="418873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b+2=82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4A045206-9BEC-4B87-ACEC-6053E0DCF082}"/>
              </a:ext>
            </a:extLst>
          </p:cNvPr>
          <p:cNvSpPr txBox="1">
            <a:spLocks/>
          </p:cNvSpPr>
          <p:nvPr/>
        </p:nvSpPr>
        <p:spPr>
          <a:xfrm>
            <a:off x="1541732" y="4612502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b=10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C5E6B323-E71D-4473-83B9-5BBDC7EF1B54}"/>
                  </a:ext>
                </a:extLst>
              </p14:cNvPr>
              <p14:cNvContentPartPr/>
              <p14:nvPr/>
            </p14:nvContentPartPr>
            <p14:xfrm>
              <a:off x="1467000" y="1549440"/>
              <a:ext cx="9360000" cy="342936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C5E6B323-E71D-4473-83B9-5BBDC7EF1B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7640" y="1540080"/>
                <a:ext cx="9378720" cy="344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962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5</a:t>
            </a:r>
            <a:r>
              <a:rPr lang="ru-RU" sz="3600" dirty="0">
                <a:latin typeface="Bahnschrift Condensed" panose="020B0502040204020203" pitchFamily="34" charset="0"/>
              </a:rPr>
              <a:t>.1. Анализ алгоритмов для исполнителя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257004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21222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74360"/>
            <a:ext cx="10261349" cy="1740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 исполнителя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Квадратор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две команды. которым присвоены номера: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  возведи в квадрат</a:t>
            </a:r>
            <a:endParaRPr kumimoji="0" lang="en-US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  прибавь 3</a:t>
            </a:r>
            <a:endParaRPr kumimoji="0" lang="en-US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Первая из них возводит число на экране во вторую степень, вторая увеличивает его на 3.</a:t>
            </a:r>
            <a:r>
              <a:rPr kumimoji="0" lang="en-US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Составьте алгоритм получения из числа 1 числа 25, содержащий не более 5 команд. В ответе запишите только номера команд.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3497EEAF-DD47-4B20-8E8C-4802A7B3B7B8}"/>
                  </a:ext>
                </a:extLst>
              </p14:cNvPr>
              <p14:cNvContentPartPr/>
              <p14:nvPr/>
            </p14:nvContentPartPr>
            <p14:xfrm>
              <a:off x="4362480" y="3098880"/>
              <a:ext cx="3657960" cy="316908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3497EEAF-DD47-4B20-8E8C-4802A7B3B7B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53120" y="3089520"/>
                <a:ext cx="3676680" cy="318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2267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5</a:t>
            </a:r>
            <a:r>
              <a:rPr lang="ru-RU" sz="3600" dirty="0">
                <a:latin typeface="Bahnschrift Condensed" panose="020B0502040204020203" pitchFamily="34" charset="0"/>
              </a:rPr>
              <a:t>.</a:t>
            </a:r>
            <a:r>
              <a:rPr lang="en-US" sz="3600" dirty="0">
                <a:latin typeface="Bahnschrift Condensed" panose="020B0502040204020203" pitchFamily="34" charset="0"/>
              </a:rPr>
              <a:t>2</a:t>
            </a:r>
            <a:r>
              <a:rPr lang="ru-RU" sz="3600" dirty="0">
                <a:latin typeface="Bahnschrift Condensed" panose="020B0502040204020203" pitchFamily="34" charset="0"/>
              </a:rPr>
              <a:t>. Анализ алгоритмов для исполнителя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21111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74359"/>
            <a:ext cx="10261349" cy="2082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У исполнителя Делитель две команды, которым присвоены номера:</a:t>
            </a:r>
            <a:endParaRPr lang="en-US" altLang="ru-RU" sz="1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latin typeface="Arial" panose="020B0604020202020204" pitchFamily="34" charset="0"/>
              </a:rPr>
              <a:t>1. раздели на 2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latin typeface="Arial" panose="020B0604020202020204" pitchFamily="34" charset="0"/>
              </a:rPr>
              <a:t>2.  вычти 1</a:t>
            </a:r>
            <a:endParaRPr lang="en-US" altLang="ru-RU" sz="2000" b="1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Первая из них уменьшает число на экране в 2 раза, вторая уменьшает его на 1. Исполнитель работает только с натуральными числами. Составьте алгоритм получения из числа 65 числа 4, содержащий не более 5 команд. В ответе запишите только номера команд.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Если таких алгоритмов более одного, то запишите любой из них.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38D537D6-CA6B-4B0E-84A8-A0FB9D4A15FD}"/>
                  </a:ext>
                </a:extLst>
              </p14:cNvPr>
              <p14:cNvContentPartPr/>
              <p14:nvPr/>
            </p14:nvContentPartPr>
            <p14:xfrm>
              <a:off x="4133880" y="2895480"/>
              <a:ext cx="6121800" cy="348012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38D537D6-CA6B-4B0E-84A8-A0FB9D4A15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24520" y="2886120"/>
                <a:ext cx="6140520" cy="349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486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5</a:t>
            </a:r>
            <a:r>
              <a:rPr lang="ru-RU" sz="3600" dirty="0">
                <a:latin typeface="Bahnschrift Condensed" panose="020B0502040204020203" pitchFamily="34" charset="0"/>
              </a:rPr>
              <a:t>.</a:t>
            </a:r>
            <a:r>
              <a:rPr lang="en-US" sz="3600" dirty="0">
                <a:latin typeface="Bahnschrift Condensed" panose="020B0502040204020203" pitchFamily="34" charset="0"/>
              </a:rPr>
              <a:t>3</a:t>
            </a:r>
            <a:r>
              <a:rPr lang="ru-RU" sz="3600" dirty="0">
                <a:latin typeface="Bahnschrift Condensed" panose="020B0502040204020203" pitchFamily="34" charset="0"/>
              </a:rPr>
              <a:t>. Анализ алгоритмов для исполнителя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283816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21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22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1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31684"/>
            <a:ext cx="10261349" cy="2082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У исполнителя Вычислитель две команды, которым присвоены номера:</a:t>
            </a:r>
            <a:endParaRPr lang="en-US" altLang="ru-RU" sz="1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latin typeface="Arial" panose="020B0604020202020204" pitchFamily="34" charset="0"/>
              </a:rPr>
              <a:t>1. зачеркни справа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latin typeface="Arial" panose="020B0604020202020204" pitchFamily="34" charset="0"/>
              </a:rPr>
              <a:t>2.  возведи в квадрат</a:t>
            </a:r>
            <a:endParaRPr lang="en-US" altLang="ru-RU" sz="2000" b="1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Первая из них удаляет крайнюю правую цифру числа, вторая – возводит во вторую степень. Исполнитель работает только с натуральными числами. Составьте алгоритм получения из числа 5 числа 1, содержащий не более 5 команд. В ответе запишите только номера команд.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dirty="0">
                <a:latin typeface="Arial" panose="020B0604020202020204" pitchFamily="34" charset="0"/>
              </a:rPr>
              <a:t>Если таких алгоритмов более одного, то запишите любой из них.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CD93B67E-3324-4FB6-A807-90912360FAD6}"/>
                  </a:ext>
                </a:extLst>
              </p14:cNvPr>
              <p14:cNvContentPartPr/>
              <p14:nvPr/>
            </p14:nvContentPartPr>
            <p14:xfrm>
              <a:off x="1714320" y="2521080"/>
              <a:ext cx="7677720" cy="419760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CD93B67E-3324-4FB6-A807-90912360FA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04960" y="2511720"/>
                <a:ext cx="7696440" cy="421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751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5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№6. Анализ программ с условным оператором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1548142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 = int(input())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 = int(input())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 s &gt; 10 or t &gt; 10: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print("YES")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print("NO")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Было проведено 9 запусков программы, при которых в качестве значений переменных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вводились следующие пары чисел: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(1, 2); (11, 2); (1, 12); (11, 12); (–11, –12); (–11, 12); (–12, 11); (10, 10); (10, 5).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Сколько было запусков, при которых программа напечатала «YES»?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992109" y="3818317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071FDB-284C-45D7-BA5F-6603900334AD}"/>
              </a:ext>
            </a:extLst>
          </p:cNvPr>
          <p:cNvSpPr txBox="1"/>
          <p:nvPr/>
        </p:nvSpPr>
        <p:spPr>
          <a:xfrm>
            <a:off x="838200" y="4714640"/>
            <a:ext cx="108661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(1, 2); (11, 2); (1, 12); (11, 12); (–11, –12); (–11, 12); (–12, 11); (10, 10); (10, 5)</a:t>
            </a:r>
            <a:endParaRPr lang="ru-RU" sz="2400" dirty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97694" y="559920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5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16C82026-D4C3-4F34-99A0-A76255EBD370}"/>
                  </a:ext>
                </a:extLst>
              </p14:cNvPr>
              <p14:cNvContentPartPr/>
              <p14:nvPr/>
            </p14:nvContentPartPr>
            <p14:xfrm>
              <a:off x="914400" y="1936800"/>
              <a:ext cx="10217520" cy="418500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16C82026-D4C3-4F34-99A0-A76255EBD37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5040" y="1927440"/>
                <a:ext cx="10236240" cy="420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659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1</a:t>
            </a:r>
            <a:r>
              <a:rPr lang="ru-RU" sz="3600" dirty="0">
                <a:latin typeface="Bahnschrift Condensed" panose="020B0502040204020203" pitchFamily="34" charset="0"/>
              </a:rPr>
              <a:t>. Оценка информационного объема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2942375"/>
          </a:xfrm>
        </p:spPr>
        <p:txBody>
          <a:bodyPr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одной из кодировок </a:t>
            </a: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Unicode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каждый символ кодируется 16 битами. Вова написал текст (в нем нет лишних пробелов):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«Алый, синий, фуксия, красный, янтарный, оранжевый, фиолетовый, канареечный, баклажановый  — цвета».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Ученик вычеркнул из списка название одного цвета. Заодно он вычеркнул ставшие лишними запятые и пробелы  — два пробела не должны идти подряд.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 этом размер нового предложения в данной кодировке оказался на 12 байт меньше, чем размер исходного предложения. Напишите в ответе вычеркнутое название цвета.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B7D4DD-FD8B-407C-B06D-FA2D47D1DA52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26AADEF6-301F-432A-9153-1A34B6C83ED2}"/>
              </a:ext>
            </a:extLst>
          </p:cNvPr>
          <p:cNvSpPr txBox="1">
            <a:spLocks/>
          </p:cNvSpPr>
          <p:nvPr/>
        </p:nvSpPr>
        <p:spPr>
          <a:xfrm>
            <a:off x="1288227" y="5386835"/>
            <a:ext cx="2315052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алый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9CD4DB4B-B121-48FE-81A0-AC9A8CD60425}"/>
                  </a:ext>
                </a:extLst>
              </p14:cNvPr>
              <p14:cNvContentPartPr/>
              <p14:nvPr/>
            </p14:nvContentPartPr>
            <p14:xfrm>
              <a:off x="1562040" y="1530360"/>
              <a:ext cx="9290520" cy="415332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9CD4DB4B-B121-48FE-81A0-AC9A8CD604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52680" y="1521000"/>
                <a:ext cx="9309240" cy="417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29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№6.1. Анализ программ с условным оператором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189" y="3854863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838189" y="5829005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4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10639"/>
            <a:ext cx="10261349" cy="283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kumimoji="0" lang="ru-RU" altLang="ru-RU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// 2 == 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("YES")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("NO")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Было проведено 9 запусков программы, при которых в качестве значений переменных вводились следующие пары чисел (s, t):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(1, 1); (8, 4); (14, 10); (20, 1); (7, 3); (10, 5); (10, 2); (4, 1); (1, 0).</a:t>
            </a:r>
            <a:endParaRPr lang="ru-RU" sz="18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Сколько было запусков, при которых программа напечатала «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r>
              <a:rPr lang="ru-RU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627DDCD-C993-49F9-A96D-F1FE507C3CCC}"/>
              </a:ext>
            </a:extLst>
          </p:cNvPr>
          <p:cNvSpPr txBox="1">
            <a:spLocks/>
          </p:cNvSpPr>
          <p:nvPr/>
        </p:nvSpPr>
        <p:spPr>
          <a:xfrm>
            <a:off x="1288229" y="4381876"/>
            <a:ext cx="2822043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: 2=1 </a:t>
            </a: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 div 2=1   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1833FF1-93E1-4311-8841-4F4425DEDAD7}"/>
              </a:ext>
            </a:extLst>
          </p:cNvPr>
          <p:cNvSpPr txBox="1">
            <a:spLocks/>
          </p:cNvSpPr>
          <p:nvPr/>
        </p:nvSpPr>
        <p:spPr>
          <a:xfrm>
            <a:off x="1288229" y="4814692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: 2=</a:t>
            </a:r>
            <a:r>
              <a:rPr lang="ru-RU" alt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(ост.1)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90DC3BA2-97BC-4D2E-AB66-4DDE7F945928}"/>
              </a:ext>
            </a:extLst>
          </p:cNvPr>
          <p:cNvSpPr txBox="1">
            <a:spLocks/>
          </p:cNvSpPr>
          <p:nvPr/>
        </p:nvSpPr>
        <p:spPr>
          <a:xfrm>
            <a:off x="1288229" y="5358226"/>
            <a:ext cx="9485396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(1, 1); (8, 4); (14, 10); (20, 1); (7, 3); (10, 5); (10, 2); (4, 1); (1, 0)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0E7E2BD5-B1BD-46B6-AAD4-AB60DE344BB9}"/>
                  </a:ext>
                </a:extLst>
              </p14:cNvPr>
              <p14:cNvContentPartPr/>
              <p14:nvPr/>
            </p14:nvContentPartPr>
            <p14:xfrm>
              <a:off x="1041480" y="1955880"/>
              <a:ext cx="8668080" cy="384840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0E7E2BD5-B1BD-46B6-AAD4-AB60DE344BB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2120" y="1946520"/>
                <a:ext cx="8686800" cy="386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006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1" grpId="0"/>
      <p:bldP spid="12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№6.</a:t>
            </a:r>
            <a:r>
              <a:rPr lang="en-US" sz="3600" dirty="0">
                <a:latin typeface="Bahnschrift Condensed" panose="020B0502040204020203" pitchFamily="34" charset="0"/>
              </a:rPr>
              <a:t>2</a:t>
            </a:r>
            <a:r>
              <a:rPr lang="ru-RU" sz="3600" dirty="0">
                <a:latin typeface="Bahnschrift Condensed" panose="020B0502040204020203" pitchFamily="34" charset="0"/>
              </a:rPr>
              <a:t>. Анализ программ с условным оператором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189" y="3911097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838189" y="5829005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2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0" y="1110638"/>
            <a:ext cx="10261349" cy="3035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kumimoji="0" lang="en-US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 == t: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kumimoji="0" lang="en-US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")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lang="ru-RU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en-US" altLang="ru-RU" sz="18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")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Было проведено 9 запусков программы, при которых в качестве значений переменных вводились следующие пары чисел (s, t):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(1, 1); (8, 4); (14, 10); (20, 1); (7, 3); (10, 5); (10, 2); (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1); (1, 0).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Сколько было запусков, при которых программа напечатала «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627DDCD-C993-49F9-A96D-F1FE507C3CCC}"/>
              </a:ext>
            </a:extLst>
          </p:cNvPr>
          <p:cNvSpPr txBox="1">
            <a:spLocks/>
          </p:cNvSpPr>
          <p:nvPr/>
        </p:nvSpPr>
        <p:spPr>
          <a:xfrm>
            <a:off x="1288230" y="4381876"/>
            <a:ext cx="2975952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: 2=1 ?</a:t>
            </a:r>
            <a:r>
              <a:rPr lang="en-US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mod 2=1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1833FF1-93E1-4311-8841-4F4425DEDAD7}"/>
              </a:ext>
            </a:extLst>
          </p:cNvPr>
          <p:cNvSpPr txBox="1">
            <a:spLocks/>
          </p:cNvSpPr>
          <p:nvPr/>
        </p:nvSpPr>
        <p:spPr>
          <a:xfrm>
            <a:off x="1288229" y="4814692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: 2=0 (</a:t>
            </a:r>
            <a:r>
              <a:rPr lang="ru-RU" alt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ост.1</a:t>
            </a: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90DC3BA2-97BC-4D2E-AB66-4DDE7F945928}"/>
              </a:ext>
            </a:extLst>
          </p:cNvPr>
          <p:cNvSpPr txBox="1">
            <a:spLocks/>
          </p:cNvSpPr>
          <p:nvPr/>
        </p:nvSpPr>
        <p:spPr>
          <a:xfrm>
            <a:off x="1288229" y="5358226"/>
            <a:ext cx="9485396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(1, 1); (8, 4); (14, 10); (20, 1); (7, 3); (10, 5); (10, 2); (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1); (1, 0)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4AABBD41-4EC1-48A9-936D-6CED4B9A95CC}"/>
                  </a:ext>
                </a:extLst>
              </p14:cNvPr>
              <p14:cNvContentPartPr/>
              <p14:nvPr/>
            </p14:nvContentPartPr>
            <p14:xfrm>
              <a:off x="1193760" y="1962000"/>
              <a:ext cx="8687160" cy="412164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4AABBD41-4EC1-48A9-936D-6CED4B9A95C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84400" y="1952640"/>
                <a:ext cx="8705880" cy="414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473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1" grpId="0"/>
      <p:bldP spid="12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№6.3. Анализ программ с условным оператором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25750" y="402984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849684" y="6022093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9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965325" y="1050942"/>
            <a:ext cx="10261349" cy="3018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s &gt; A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t &gt; 12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("YES")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("NO")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Было проведено 9 запусков программы, при которых в качестве значений переменных вводились следующие пары чисел (s, t):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(13, 2); (11, 12); (-12, 12); (2, -2); (-10, -10); (6, -5); (2, 8); (9, 10); (1, 13).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Укажите наименьшее целое значение параметра A, при котором при указанных входных данных программа напечатает "YES" 3 раза.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90DC3BA2-97BC-4D2E-AB66-4DDE7F945928}"/>
              </a:ext>
            </a:extLst>
          </p:cNvPr>
          <p:cNvSpPr txBox="1">
            <a:spLocks/>
          </p:cNvSpPr>
          <p:nvPr/>
        </p:nvSpPr>
        <p:spPr>
          <a:xfrm>
            <a:off x="1353297" y="4953785"/>
            <a:ext cx="9485396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400" dirty="0"/>
              <a:t>(13, 2); (11, 12); (-12, 12); (2, -2); (-10, -10); (6, -5); (2, 8); (9, 10); (1, 13)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A12E21D5-70E7-453B-8973-6AB4AC02EE3E}"/>
                  </a:ext>
                </a:extLst>
              </p14:cNvPr>
              <p14:cNvContentPartPr/>
              <p14:nvPr/>
            </p14:nvContentPartPr>
            <p14:xfrm>
              <a:off x="1047600" y="1708200"/>
              <a:ext cx="9588960" cy="458496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A12E21D5-70E7-453B-8973-6AB4AC02EE3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8240" y="1698840"/>
                <a:ext cx="9607680" cy="460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520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№6.4. Анализ программ с условным оператором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7D9FA15E-B588-4DAF-A2BE-C7461C199B39}"/>
              </a:ext>
            </a:extLst>
          </p:cNvPr>
          <p:cNvSpPr txBox="1">
            <a:spLocks/>
          </p:cNvSpPr>
          <p:nvPr/>
        </p:nvSpPr>
        <p:spPr>
          <a:xfrm>
            <a:off x="825750" y="402984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8D429559-90D5-470F-95FF-DBD1F666E03A}"/>
              </a:ext>
            </a:extLst>
          </p:cNvPr>
          <p:cNvSpPr txBox="1">
            <a:spLocks/>
          </p:cNvSpPr>
          <p:nvPr/>
        </p:nvSpPr>
        <p:spPr>
          <a:xfrm>
            <a:off x="849684" y="6022093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alt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4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FC725EC7-13C7-439E-A216-321E42413E7A}"/>
              </a:ext>
            </a:extLst>
          </p:cNvPr>
          <p:cNvSpPr txBox="1">
            <a:spLocks/>
          </p:cNvSpPr>
          <p:nvPr/>
        </p:nvSpPr>
        <p:spPr>
          <a:xfrm>
            <a:off x="965325" y="1050942"/>
            <a:ext cx="10261349" cy="3018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A =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s &gt; 10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t &gt; А</a:t>
            </a:r>
            <a:r>
              <a:rPr lang="en-US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("YES")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("NO")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Было проведено 9 запусков программы, при которых в качестве значений переменных вводились следующие пары чисел (s, t):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(1, 2); (11, 2); (1 12); (11, 12); (-11, -12); (-11, 12); (-12, 11); (10,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); (10, 5).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Укажите количество целых значений параметра A, при которых при указанных входных данных программа напечатает “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" 3 раза.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id="{5C9A0F61-C197-4C93-B96C-169E1EAFA236}"/>
              </a:ext>
            </a:extLst>
          </p:cNvPr>
          <p:cNvSpPr txBox="1">
            <a:spLocks/>
          </p:cNvSpPr>
          <p:nvPr/>
        </p:nvSpPr>
        <p:spPr>
          <a:xfrm>
            <a:off x="825750" y="4935678"/>
            <a:ext cx="10455801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(1, 2); (11, 2); (1 12); (11, 12); (-11, -12); (-11, 12); (-12, 11); (10,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 (10, 5)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E1D137BF-EE47-410B-AF58-185196163DAB}"/>
                  </a:ext>
                </a:extLst>
              </p14:cNvPr>
              <p14:cNvContentPartPr/>
              <p14:nvPr/>
            </p14:nvContentPartPr>
            <p14:xfrm>
              <a:off x="870120" y="1828800"/>
              <a:ext cx="10223640" cy="462312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E1D137BF-EE47-410B-AF58-185196163DA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0760" y="1819440"/>
                <a:ext cx="10242360" cy="464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309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5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№7. Адресация в сети Интернет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2686633"/>
          </a:xfrm>
        </p:spPr>
        <p:txBody>
          <a:bodyPr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Доступ к файлу </a:t>
            </a:r>
            <a:r>
              <a:rPr lang="en-US" altLang="ru-RU" sz="1800" b="1" dirty="0">
                <a:latin typeface="Arial" panose="020B0604020202020204" pitchFamily="34" charset="0"/>
              </a:rPr>
              <a:t>edu.txt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находящемуся на сервере </a:t>
            </a:r>
            <a:r>
              <a:rPr kumimoji="0" lang="en-US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htm.ru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осуществляется по протоколу </a:t>
            </a:r>
            <a:r>
              <a:rPr kumimoji="0" lang="ru-RU" altLang="ru-RU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Фрагменты адреса файла закодированы цифрами от 1 до 7. Запишите последовательность этих цифр, кодирующую адрес указанного файла в сети Интернет.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/>
              <a:t>1) h</a:t>
            </a:r>
            <a:r>
              <a:rPr lang="ru-RU" sz="1800" dirty="0" err="1"/>
              <a:t>tm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2) :// 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3) / 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4) </a:t>
            </a:r>
            <a:r>
              <a:rPr lang="ru-RU" sz="1800" dirty="0" err="1"/>
              <a:t>http</a:t>
            </a:r>
            <a:r>
              <a:rPr lang="ru-RU" sz="1800" dirty="0"/>
              <a:t> 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5) .</a:t>
            </a:r>
            <a:r>
              <a:rPr lang="ru-RU" sz="1800" dirty="0" err="1"/>
              <a:t>ru</a:t>
            </a:r>
            <a:r>
              <a:rPr lang="ru-RU" sz="1800" dirty="0"/>
              <a:t> 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6) .</a:t>
            </a:r>
            <a:r>
              <a:rPr lang="ru-RU" sz="1800" dirty="0" err="1"/>
              <a:t>txt</a:t>
            </a:r>
            <a:r>
              <a:rPr lang="ru-RU" sz="1800" dirty="0"/>
              <a:t> </a:t>
            </a:r>
            <a:endParaRPr lang="en-US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/>
              <a:t>7) </a:t>
            </a:r>
            <a:r>
              <a:rPr lang="ru-RU" sz="1800" dirty="0" err="1"/>
              <a:t>edu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1001163" y="3826014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97694" y="559920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dirty="0">
                <a:solidFill>
                  <a:srgbClr val="4BA777"/>
                </a:solidFill>
                <a:latin typeface="Bahnschrift Condensed" panose="020B0502040204020203" pitchFamily="34" charset="0"/>
              </a:rPr>
              <a:t>4215376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BBCC58-1ECA-4D7B-BDC7-95C58481C106}"/>
              </a:ext>
            </a:extLst>
          </p:cNvPr>
          <p:cNvSpPr txBox="1"/>
          <p:nvPr/>
        </p:nvSpPr>
        <p:spPr>
          <a:xfrm>
            <a:off x="1344516" y="5073392"/>
            <a:ext cx="10263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</a:rPr>
              <a:t>http</a:t>
            </a:r>
            <a:r>
              <a:rPr lang="ru-RU" sz="2400" dirty="0">
                <a:latin typeface="Arial" panose="020B0604020202020204" pitchFamily="34" charset="0"/>
              </a:rPr>
              <a:t>://</a:t>
            </a:r>
            <a:r>
              <a:rPr lang="en-US" sz="2400" dirty="0">
                <a:latin typeface="Arial" panose="020B0604020202020204" pitchFamily="34" charset="0"/>
              </a:rPr>
              <a:t> htm</a:t>
            </a:r>
            <a:r>
              <a:rPr lang="ru-RU" sz="2400" dirty="0">
                <a:latin typeface="Arial" panose="020B0604020202020204" pitchFamily="34" charset="0"/>
              </a:rPr>
              <a:t>.</a:t>
            </a:r>
            <a:r>
              <a:rPr lang="en-US" sz="2400" dirty="0" err="1">
                <a:latin typeface="Arial" panose="020B0604020202020204" pitchFamily="34" charset="0"/>
              </a:rPr>
              <a:t>ru</a:t>
            </a:r>
            <a:r>
              <a:rPr lang="ru-RU" sz="2400" dirty="0">
                <a:latin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</a:rPr>
              <a:t>edu</a:t>
            </a:r>
            <a:r>
              <a:rPr lang="ru-RU" sz="2400" dirty="0">
                <a:latin typeface="Arial" panose="020B0604020202020204" pitchFamily="34" charset="0"/>
              </a:rPr>
              <a:t>.</a:t>
            </a:r>
            <a:r>
              <a:rPr lang="en-US" sz="2400" dirty="0">
                <a:latin typeface="Arial" panose="020B0604020202020204" pitchFamily="34" charset="0"/>
              </a:rPr>
              <a:t>txt</a:t>
            </a:r>
            <a:endParaRPr lang="ru-RU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2D4DF9-8095-4AC6-AE95-39B975322BC7}"/>
              </a:ext>
            </a:extLst>
          </p:cNvPr>
          <p:cNvSpPr txBox="1"/>
          <p:nvPr/>
        </p:nvSpPr>
        <p:spPr>
          <a:xfrm>
            <a:off x="1344515" y="4401771"/>
            <a:ext cx="10263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</a:rPr>
              <a:t>Протокол:// сервер. расширение/ имя файла. расширение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798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7.1</a:t>
            </a:r>
            <a:r>
              <a:rPr lang="ru-RU" sz="3600" dirty="0">
                <a:latin typeface="Bahnschrift Condensed" panose="020B0502040204020203" pitchFamily="34" charset="0"/>
              </a:rPr>
              <a:t>. Адресация в сети Интернет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7D9FA15E-B588-4DAF-A2BE-C7461C199B39}"/>
              </a:ext>
            </a:extLst>
          </p:cNvPr>
          <p:cNvSpPr txBox="1">
            <a:spLocks/>
          </p:cNvSpPr>
          <p:nvPr/>
        </p:nvSpPr>
        <p:spPr>
          <a:xfrm>
            <a:off x="770087" y="449129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8D429559-90D5-470F-95FF-DBD1F666E03A}"/>
              </a:ext>
            </a:extLst>
          </p:cNvPr>
          <p:cNvSpPr txBox="1">
            <a:spLocks/>
          </p:cNvSpPr>
          <p:nvPr/>
        </p:nvSpPr>
        <p:spPr>
          <a:xfrm>
            <a:off x="849684" y="6022093"/>
            <a:ext cx="383095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en-US" alt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3811495161297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id="{FC725EC7-13C7-439E-A216-321E42413E7A}"/>
              </a:ext>
            </a:extLst>
          </p:cNvPr>
          <p:cNvSpPr txBox="1">
            <a:spLocks/>
          </p:cNvSpPr>
          <p:nvPr/>
        </p:nvSpPr>
        <p:spPr>
          <a:xfrm>
            <a:off x="965325" y="1050942"/>
            <a:ext cx="10261349" cy="3321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Файл </a:t>
            </a:r>
            <a:r>
              <a:rPr lang="ru-RU" sz="1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preview.png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был выложен в каталоге </a:t>
            </a:r>
            <a:r>
              <a:rPr lang="ru-RU" sz="1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img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на сайте </a:t>
            </a:r>
            <a:r>
              <a:rPr lang="ru-RU" sz="1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alg.ru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доступ к которому осуществляется по протоколу </a:t>
            </a:r>
            <a:r>
              <a:rPr lang="ru-RU" sz="1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В таблице фрагменты адреса файла закодированы числами от 1 до 8. Запишите последовательность этих цифр, кодирующую адрес указанного файла в сети Интернет. </a:t>
            </a:r>
            <a:endParaRPr lang="en-US" sz="1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preview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endParaRPr lang="en-US" sz="1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alg</a:t>
            </a:r>
            <a:endParaRPr lang="en-US" sz="1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n-US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ru-RU" sz="18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8) :</a:t>
            </a:r>
            <a:endParaRPr lang="en-US" sz="1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ru-RU" sz="1800" u="none" strike="noStrike" cap="none" normalizeH="0" baseline="0" dirty="0">
                <a:ln>
                  <a:noFill/>
                </a:ln>
                <a:latin typeface="Arial" panose="020B0604020202020204" pitchFamily="34" charset="0"/>
                <a:cs typeface="Arial" panose="020B0604020202020204" pitchFamily="34" charset="0"/>
              </a:rPr>
              <a:t>9) 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447D3C-2138-4B4D-B14D-B24F571FFA95}"/>
              </a:ext>
            </a:extLst>
          </p:cNvPr>
          <p:cNvSpPr txBox="1"/>
          <p:nvPr/>
        </p:nvSpPr>
        <p:spPr>
          <a:xfrm>
            <a:off x="2421884" y="3554286"/>
            <a:ext cx="942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Протокол:// доменное имя сайта / каталог на сайте / имя файла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923D8E-7CCD-4436-9722-973D22864873}"/>
              </a:ext>
            </a:extLst>
          </p:cNvPr>
          <p:cNvSpPr txBox="1"/>
          <p:nvPr/>
        </p:nvSpPr>
        <p:spPr>
          <a:xfrm>
            <a:off x="1279639" y="5345393"/>
            <a:ext cx="942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ftp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://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alg.ru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img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preview.png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BDA1ACAA-FF99-4138-AF61-76A90BD5CEE2}"/>
                  </a:ext>
                </a:extLst>
              </p14:cNvPr>
              <p14:cNvContentPartPr/>
              <p14:nvPr/>
            </p14:nvContentPartPr>
            <p14:xfrm>
              <a:off x="1447920" y="2438280"/>
              <a:ext cx="1784520" cy="405828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BDA1ACAA-FF99-4138-AF61-76A90BD5CEE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38560" y="2428920"/>
                <a:ext cx="1803240" cy="407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024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3DF9161-278D-427C-845B-33749C3D4A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0" y="0"/>
            <a:ext cx="12192000" cy="1131684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2686633"/>
          </a:xfrm>
        </p:spPr>
        <p:txBody>
          <a:bodyPr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месте преступления были обнаружены четыре обрывка бумаги. Следствие установило, что на них записаны фрагменты одного IP-адреса. Криминалисты обозначили эти фрагменты буквами А, Б, В и Г: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Восстановите IP-адрес. В ответе укажите последовательность букв, обозначающих фрагменты, в порядке, соответствующем IP-адресу.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983056" y="365689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97694" y="559920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БАГВ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7D9638B-BA7B-41C4-A2A9-BE8F2C6BA410}"/>
              </a:ext>
            </a:extLst>
          </p:cNvPr>
          <p:cNvSpPr/>
          <p:nvPr/>
        </p:nvSpPr>
        <p:spPr>
          <a:xfrm>
            <a:off x="226343" y="108641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2D4DF9-8095-4AC6-AE95-39B975322BC7}"/>
              </a:ext>
            </a:extLst>
          </p:cNvPr>
          <p:cNvSpPr txBox="1"/>
          <p:nvPr/>
        </p:nvSpPr>
        <p:spPr>
          <a:xfrm>
            <a:off x="1344515" y="4401771"/>
            <a:ext cx="10263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Arial" panose="020B0604020202020204" pitchFamily="34" charset="0"/>
              </a:rPr>
              <a:t>255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en-US" sz="2400" u="sng" dirty="0">
                <a:latin typeface="Arial" panose="020B0604020202020204" pitchFamily="34" charset="0"/>
              </a:rPr>
              <a:t>255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en-US" sz="2400" u="sng" dirty="0">
                <a:latin typeface="Arial" panose="020B0604020202020204" pitchFamily="34" charset="0"/>
              </a:rPr>
              <a:t>255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en-US" sz="2400" u="sng" dirty="0">
                <a:latin typeface="Arial" panose="020B0604020202020204" pitchFamily="34" charset="0"/>
              </a:rPr>
              <a:t>2</a:t>
            </a:r>
            <a:r>
              <a:rPr lang="ru-RU" sz="2400" u="sng" dirty="0">
                <a:latin typeface="Arial" panose="020B0604020202020204" pitchFamily="34" charset="0"/>
              </a:rPr>
              <a:t>5</a:t>
            </a:r>
            <a:r>
              <a:rPr lang="en-US" sz="2400" u="sng" dirty="0">
                <a:latin typeface="Arial" panose="020B0604020202020204" pitchFamily="34" charset="0"/>
              </a:rPr>
              <a:t>5</a:t>
            </a:r>
            <a:endParaRPr lang="ru-RU" sz="24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E4DCF1E-9BFD-4549-AE01-9E0C880F1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217629"/>
              </p:ext>
            </p:extLst>
          </p:nvPr>
        </p:nvGraphicFramePr>
        <p:xfrm>
          <a:off x="4133939" y="2078760"/>
          <a:ext cx="3924112" cy="79248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981028">
                  <a:extLst>
                    <a:ext uri="{9D8B030D-6E8A-4147-A177-3AD203B41FA5}">
                      <a16:colId xmlns:a16="http://schemas.microsoft.com/office/drawing/2014/main" val="4007447486"/>
                    </a:ext>
                  </a:extLst>
                </a:gridCol>
                <a:gridCol w="981028">
                  <a:extLst>
                    <a:ext uri="{9D8B030D-6E8A-4147-A177-3AD203B41FA5}">
                      <a16:colId xmlns:a16="http://schemas.microsoft.com/office/drawing/2014/main" val="4106336080"/>
                    </a:ext>
                  </a:extLst>
                </a:gridCol>
                <a:gridCol w="981028">
                  <a:extLst>
                    <a:ext uri="{9D8B030D-6E8A-4147-A177-3AD203B41FA5}">
                      <a16:colId xmlns:a16="http://schemas.microsoft.com/office/drawing/2014/main" val="3971953763"/>
                    </a:ext>
                  </a:extLst>
                </a:gridCol>
                <a:gridCol w="981028">
                  <a:extLst>
                    <a:ext uri="{9D8B030D-6E8A-4147-A177-3AD203B41FA5}">
                      <a16:colId xmlns:a16="http://schemas.microsoft.com/office/drawing/2014/main" val="1876575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.30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5.121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621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Б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В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Г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019061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№7.2. Адресация в сети Интернет</a:t>
            </a:r>
            <a:r>
              <a:rPr lang="en-US" sz="3600" dirty="0">
                <a:latin typeface="Bahnschrift Condensed" panose="020B0502040204020203" pitchFamily="34" charset="0"/>
              </a:rPr>
              <a:t>/ </a:t>
            </a:r>
            <a:r>
              <a:rPr lang="ru-RU" sz="3600" dirty="0">
                <a:latin typeface="Bahnschrift Condensed" panose="020B0502040204020203" pitchFamily="34" charset="0"/>
              </a:rPr>
              <a:t>Восстановление </a:t>
            </a:r>
            <a:r>
              <a:rPr lang="en-US" sz="3600" dirty="0">
                <a:latin typeface="Bahnschrift Condensed" panose="020B0502040204020203" pitchFamily="34" charset="0"/>
              </a:rPr>
              <a:t>IP-</a:t>
            </a:r>
            <a:r>
              <a:rPr lang="ru-RU" sz="3600" dirty="0">
                <a:latin typeface="Bahnschrift Condensed" panose="020B0502040204020203" pitchFamily="34" charset="0"/>
              </a:rPr>
              <a:t>адреса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457597-2797-45A5-ABFE-4793E10D6C41}"/>
              </a:ext>
            </a:extLst>
          </p:cNvPr>
          <p:cNvSpPr txBox="1"/>
          <p:nvPr/>
        </p:nvSpPr>
        <p:spPr>
          <a:xfrm>
            <a:off x="1344515" y="4910598"/>
            <a:ext cx="102639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sng" dirty="0">
                <a:latin typeface="Arial" panose="020B0604020202020204" pitchFamily="34" charset="0"/>
              </a:rPr>
              <a:t>22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ru-RU" sz="2400" u="sng" dirty="0">
                <a:latin typeface="Arial" panose="020B0604020202020204" pitchFamily="34" charset="0"/>
              </a:rPr>
              <a:t>125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ru-RU" sz="2400" u="sng" dirty="0">
                <a:latin typeface="Arial" panose="020B0604020202020204" pitchFamily="34" charset="0"/>
              </a:rPr>
              <a:t>121</a:t>
            </a:r>
            <a:r>
              <a:rPr lang="en-US" sz="2400" dirty="0">
                <a:latin typeface="Arial" panose="020B0604020202020204" pitchFamily="34" charset="0"/>
              </a:rPr>
              <a:t>.</a:t>
            </a:r>
            <a:r>
              <a:rPr lang="ru-RU" sz="2400" u="sng" dirty="0">
                <a:latin typeface="Arial" panose="020B0604020202020204" pitchFamily="34" charset="0"/>
              </a:rPr>
              <a:t>30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787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0" y="-7993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99" y="120670"/>
            <a:ext cx="11017788" cy="76655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Bahnschrift Condensed" panose="020B0502040204020203" pitchFamily="34" charset="0"/>
              </a:rPr>
              <a:t>Задание №8. Запросы для поисковых систем с использованием логических выражений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795" y="734566"/>
            <a:ext cx="10759324" cy="2297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языке запросов поискового сервера для обозначения логической операции «ИЛИ» используется символ «|», а для обозначения логической операции «И» – символ «&amp;». В таблице приведены запросы и количество найденных по ним страниц некоторого сегмента сети Интернет.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00763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Какое количество страниц (в тысячах) будет найдено по запросу Волга &amp; Ока &amp; Кама? </a:t>
            </a:r>
            <a:endParaRPr kumimoji="0" lang="ru-RU" altLang="ru-RU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478120" y="5943010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6787913" y="231085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65483" y="5709615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125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7">
            <a:extLst>
              <a:ext uri="{FF2B5EF4-FFF2-40B4-BE49-F238E27FC236}">
                <a16:creationId xmlns:a16="http://schemas.microsoft.com/office/drawing/2014/main" id="{57E427DC-AA6B-4B79-877F-2BCCEC4EA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915710"/>
              </p:ext>
            </p:extLst>
          </p:nvPr>
        </p:nvGraphicFramePr>
        <p:xfrm>
          <a:off x="847412" y="1468808"/>
          <a:ext cx="5691872" cy="1341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459785">
                  <a:extLst>
                    <a:ext uri="{9D8B030D-6E8A-4147-A177-3AD203B41FA5}">
                      <a16:colId xmlns:a16="http://schemas.microsoft.com/office/drawing/2014/main" val="552533944"/>
                    </a:ext>
                  </a:extLst>
                </a:gridCol>
                <a:gridCol w="3232087">
                  <a:extLst>
                    <a:ext uri="{9D8B030D-6E8A-4147-A177-3AD203B41FA5}">
                      <a16:colId xmlns:a16="http://schemas.microsoft.com/office/drawing/2014/main" val="365015373"/>
                    </a:ext>
                  </a:extLst>
                </a:gridCol>
              </a:tblGrid>
              <a:tr h="292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Найдено страниц (в тысячах)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509794"/>
                  </a:ext>
                </a:extLst>
              </a:tr>
              <a:tr h="292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Волга &amp; (Ока | Кама)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412367"/>
                  </a:ext>
                </a:extLst>
              </a:tr>
              <a:tr h="292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Волга &amp; Ока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739876"/>
                  </a:ext>
                </a:extLst>
              </a:tr>
              <a:tr h="292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Волга &amp;  Кама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351898"/>
                  </a:ext>
                </a:extLst>
              </a:tr>
            </a:tbl>
          </a:graphicData>
        </a:graphic>
      </p:graphicFrame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CEDE781E-5C55-4BB0-8E58-D9A8EFBDDED9}"/>
              </a:ext>
            </a:extLst>
          </p:cNvPr>
          <p:cNvGrpSpPr/>
          <p:nvPr/>
        </p:nvGrpSpPr>
        <p:grpSpPr>
          <a:xfrm>
            <a:off x="727032" y="3056067"/>
            <a:ext cx="2628717" cy="2203808"/>
            <a:chOff x="1288228" y="3692275"/>
            <a:chExt cx="3148171" cy="2615710"/>
          </a:xfrm>
        </p:grpSpPr>
        <p:grpSp>
          <p:nvGrpSpPr>
            <p:cNvPr id="31" name="Группа 30">
              <a:extLst>
                <a:ext uri="{FF2B5EF4-FFF2-40B4-BE49-F238E27FC236}">
                  <a16:creationId xmlns:a16="http://schemas.microsoft.com/office/drawing/2014/main" id="{F96F2923-4D04-46D6-8B0B-BAECBDA9D10A}"/>
                </a:ext>
              </a:extLst>
            </p:cNvPr>
            <p:cNvGrpSpPr/>
            <p:nvPr/>
          </p:nvGrpSpPr>
          <p:grpSpPr>
            <a:xfrm>
              <a:off x="1638783" y="3692275"/>
              <a:ext cx="2479334" cy="2218646"/>
              <a:chOff x="2518147" y="3693042"/>
              <a:chExt cx="2479334" cy="2218646"/>
            </a:xfrm>
          </p:grpSpPr>
          <p:sp>
            <p:nvSpPr>
              <p:cNvPr id="18" name="Овал 17">
                <a:extLst>
                  <a:ext uri="{FF2B5EF4-FFF2-40B4-BE49-F238E27FC236}">
                    <a16:creationId xmlns:a16="http://schemas.microsoft.com/office/drawing/2014/main" id="{4490945E-C824-4835-9347-22572A7D1F94}"/>
                  </a:ext>
                </a:extLst>
              </p:cNvPr>
              <p:cNvSpPr/>
              <p:nvPr/>
            </p:nvSpPr>
            <p:spPr>
              <a:xfrm>
                <a:off x="2518147" y="369304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Овал 21">
                <a:extLst>
                  <a:ext uri="{FF2B5EF4-FFF2-40B4-BE49-F238E27FC236}">
                    <a16:creationId xmlns:a16="http://schemas.microsoft.com/office/drawing/2014/main" id="{4B4C5C01-4EE2-478E-9968-B8DDE978F1C1}"/>
                  </a:ext>
                </a:extLst>
              </p:cNvPr>
              <p:cNvSpPr/>
              <p:nvPr/>
            </p:nvSpPr>
            <p:spPr>
              <a:xfrm>
                <a:off x="3546520" y="369304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3" name="Овал 22">
                <a:extLst>
                  <a:ext uri="{FF2B5EF4-FFF2-40B4-BE49-F238E27FC236}">
                    <a16:creationId xmlns:a16="http://schemas.microsoft.com/office/drawing/2014/main" id="{80C42FCC-D178-44C4-8E1D-19B00A1C4772}"/>
                  </a:ext>
                </a:extLst>
              </p:cNvPr>
              <p:cNvSpPr/>
              <p:nvPr/>
            </p:nvSpPr>
            <p:spPr>
              <a:xfrm>
                <a:off x="2996071" y="447341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BE9AEB-985D-43EE-9849-17B78ED8E88C}"/>
                  </a:ext>
                </a:extLst>
              </p:cNvPr>
              <p:cNvSpPr txBox="1"/>
              <p:nvPr/>
            </p:nvSpPr>
            <p:spPr>
              <a:xfrm>
                <a:off x="2948367" y="4153665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ru-RU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05C6765-73F6-4EB6-A0A0-FFDD18725504}"/>
                  </a:ext>
                </a:extLst>
              </p:cNvPr>
              <p:cNvSpPr txBox="1"/>
              <p:nvPr/>
            </p:nvSpPr>
            <p:spPr>
              <a:xfrm>
                <a:off x="3603272" y="41040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ru-RU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5BC43CF-BD0A-426B-B976-6C889B960931}"/>
                  </a:ext>
                </a:extLst>
              </p:cNvPr>
              <p:cNvSpPr txBox="1"/>
              <p:nvPr/>
            </p:nvSpPr>
            <p:spPr>
              <a:xfrm>
                <a:off x="4303603" y="410777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2B55058-6A57-46F9-8F13-B8DD22EE7D6E}"/>
                  </a:ext>
                </a:extLst>
              </p:cNvPr>
              <p:cNvSpPr txBox="1"/>
              <p:nvPr/>
            </p:nvSpPr>
            <p:spPr>
              <a:xfrm>
                <a:off x="3982311" y="476198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endParaRPr lang="ru-RU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62D8F0D-7326-4A6B-91C0-105A21A254CB}"/>
                  </a:ext>
                </a:extLst>
              </p:cNvPr>
              <p:cNvSpPr txBox="1"/>
              <p:nvPr/>
            </p:nvSpPr>
            <p:spPr>
              <a:xfrm>
                <a:off x="3570708" y="52109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E406F8B-ABCB-4A81-9005-1B5F8FC472A3}"/>
                  </a:ext>
                </a:extLst>
              </p:cNvPr>
              <p:cNvSpPr txBox="1"/>
              <p:nvPr/>
            </p:nvSpPr>
            <p:spPr>
              <a:xfrm>
                <a:off x="3228174" y="465501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  <a:endParaRPr lang="ru-RU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A11EB3B-A77E-41EF-8D70-70AD7ADE2CAE}"/>
                  </a:ext>
                </a:extLst>
              </p:cNvPr>
              <p:cNvSpPr txBox="1"/>
              <p:nvPr/>
            </p:nvSpPr>
            <p:spPr>
              <a:xfrm>
                <a:off x="3616698" y="44734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7</a:t>
                </a:r>
                <a:endParaRPr lang="ru-RU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7E56D3-2735-49F2-8A84-68A2AA94CBC4}"/>
                </a:ext>
              </a:extLst>
            </p:cNvPr>
            <p:cNvSpPr txBox="1"/>
            <p:nvPr/>
          </p:nvSpPr>
          <p:spPr>
            <a:xfrm>
              <a:off x="1288228" y="4292752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2B84D1-6999-4973-AE43-7D02BD6D7175}"/>
                </a:ext>
              </a:extLst>
            </p:cNvPr>
            <p:cNvSpPr txBox="1"/>
            <p:nvPr/>
          </p:nvSpPr>
          <p:spPr>
            <a:xfrm>
              <a:off x="4096216" y="4287979"/>
              <a:ext cx="340183" cy="438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39C1593-6132-42A0-959D-BB3643D83526}"/>
                </a:ext>
              </a:extLst>
            </p:cNvPr>
            <p:cNvSpPr txBox="1"/>
            <p:nvPr/>
          </p:nvSpPr>
          <p:spPr>
            <a:xfrm>
              <a:off x="2697660" y="5869623"/>
              <a:ext cx="393936" cy="4383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</a:t>
              </a:r>
            </a:p>
          </p:txBody>
        </p:sp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D314A171-49D4-4FD9-94F3-280D8900D83B}"/>
              </a:ext>
            </a:extLst>
          </p:cNvPr>
          <p:cNvGrpSpPr/>
          <p:nvPr/>
        </p:nvGrpSpPr>
        <p:grpSpPr>
          <a:xfrm>
            <a:off x="14149806" y="5888032"/>
            <a:ext cx="3144940" cy="2546680"/>
            <a:chOff x="1288228" y="3692275"/>
            <a:chExt cx="3144940" cy="2546680"/>
          </a:xfrm>
        </p:grpSpPr>
        <p:grpSp>
          <p:nvGrpSpPr>
            <p:cNvPr id="37" name="Группа 36">
              <a:extLst>
                <a:ext uri="{FF2B5EF4-FFF2-40B4-BE49-F238E27FC236}">
                  <a16:creationId xmlns:a16="http://schemas.microsoft.com/office/drawing/2014/main" id="{21B10613-A4B4-4625-907D-19F7D7A1ED79}"/>
                </a:ext>
              </a:extLst>
            </p:cNvPr>
            <p:cNvGrpSpPr/>
            <p:nvPr/>
          </p:nvGrpSpPr>
          <p:grpSpPr>
            <a:xfrm>
              <a:off x="1638783" y="3692275"/>
              <a:ext cx="2479334" cy="2218646"/>
              <a:chOff x="2518147" y="3693042"/>
              <a:chExt cx="2479334" cy="2218646"/>
            </a:xfrm>
          </p:grpSpPr>
          <p:sp>
            <p:nvSpPr>
              <p:cNvPr id="41" name="Овал 40">
                <a:extLst>
                  <a:ext uri="{FF2B5EF4-FFF2-40B4-BE49-F238E27FC236}">
                    <a16:creationId xmlns:a16="http://schemas.microsoft.com/office/drawing/2014/main" id="{41DA24F5-F381-4879-8469-0FDCE3570022}"/>
                  </a:ext>
                </a:extLst>
              </p:cNvPr>
              <p:cNvSpPr/>
              <p:nvPr/>
            </p:nvSpPr>
            <p:spPr>
              <a:xfrm>
                <a:off x="2518147" y="369304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Овал 41">
                <a:extLst>
                  <a:ext uri="{FF2B5EF4-FFF2-40B4-BE49-F238E27FC236}">
                    <a16:creationId xmlns:a16="http://schemas.microsoft.com/office/drawing/2014/main" id="{48B34B7C-A0C0-4DFE-B90D-702B4C6900F1}"/>
                  </a:ext>
                </a:extLst>
              </p:cNvPr>
              <p:cNvSpPr/>
              <p:nvPr/>
            </p:nvSpPr>
            <p:spPr>
              <a:xfrm>
                <a:off x="3546520" y="369304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>
                <a:extLst>
                  <a:ext uri="{FF2B5EF4-FFF2-40B4-BE49-F238E27FC236}">
                    <a16:creationId xmlns:a16="http://schemas.microsoft.com/office/drawing/2014/main" id="{016F7266-F947-496B-8954-5ADDA1FB48DB}"/>
                  </a:ext>
                </a:extLst>
              </p:cNvPr>
              <p:cNvSpPr/>
              <p:nvPr/>
            </p:nvSpPr>
            <p:spPr>
              <a:xfrm>
                <a:off x="2996071" y="4473412"/>
                <a:ext cx="1450961" cy="1438276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A80BEB4-E99B-4AE4-8D4C-BC0323F843BE}"/>
                  </a:ext>
                </a:extLst>
              </p:cNvPr>
              <p:cNvSpPr txBox="1"/>
              <p:nvPr/>
            </p:nvSpPr>
            <p:spPr>
              <a:xfrm>
                <a:off x="2948367" y="4153665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ru-RU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889F701-2CF4-426D-A6A0-7BF774EC4264}"/>
                  </a:ext>
                </a:extLst>
              </p:cNvPr>
              <p:cNvSpPr txBox="1"/>
              <p:nvPr/>
            </p:nvSpPr>
            <p:spPr>
              <a:xfrm>
                <a:off x="3603272" y="41040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ru-RU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01353D3-2347-4399-9341-49ABA731876F}"/>
                  </a:ext>
                </a:extLst>
              </p:cNvPr>
              <p:cNvSpPr txBox="1"/>
              <p:nvPr/>
            </p:nvSpPr>
            <p:spPr>
              <a:xfrm>
                <a:off x="4303603" y="410777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F916106-5018-411D-B1F6-58B4988FBA77}"/>
                  </a:ext>
                </a:extLst>
              </p:cNvPr>
              <p:cNvSpPr txBox="1"/>
              <p:nvPr/>
            </p:nvSpPr>
            <p:spPr>
              <a:xfrm>
                <a:off x="3982311" y="476198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endParaRPr lang="ru-RU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E8C0855-8F68-41DB-B5C8-D1F12E54D727}"/>
                  </a:ext>
                </a:extLst>
              </p:cNvPr>
              <p:cNvSpPr txBox="1"/>
              <p:nvPr/>
            </p:nvSpPr>
            <p:spPr>
              <a:xfrm>
                <a:off x="3570708" y="52109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69909D4-DC7E-4D2B-A37D-9FE0BEB9CF35}"/>
                  </a:ext>
                </a:extLst>
              </p:cNvPr>
              <p:cNvSpPr txBox="1"/>
              <p:nvPr/>
            </p:nvSpPr>
            <p:spPr>
              <a:xfrm>
                <a:off x="3228174" y="465501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  <a:endParaRPr lang="ru-RU" dirty="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C48FFF2-A11F-472A-8879-36A9B601FE29}"/>
                  </a:ext>
                </a:extLst>
              </p:cNvPr>
              <p:cNvSpPr txBox="1"/>
              <p:nvPr/>
            </p:nvSpPr>
            <p:spPr>
              <a:xfrm>
                <a:off x="3616698" y="44734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7</a:t>
                </a:r>
                <a:endParaRPr lang="ru-RU" dirty="0"/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D6BA6EF-DE2A-4584-9F70-1DDB3D607A7B}"/>
                </a:ext>
              </a:extLst>
            </p:cNvPr>
            <p:cNvSpPr txBox="1"/>
            <p:nvPr/>
          </p:nvSpPr>
          <p:spPr>
            <a:xfrm>
              <a:off x="1288228" y="4292752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85D0E65-94A3-4E00-A8B6-DC70DBB73458}"/>
                </a:ext>
              </a:extLst>
            </p:cNvPr>
            <p:cNvSpPr txBox="1"/>
            <p:nvPr/>
          </p:nvSpPr>
          <p:spPr>
            <a:xfrm>
              <a:off x="4096216" y="4287979"/>
              <a:ext cx="336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BEF6688-A3DD-44F4-B985-9194D7C1C8F4}"/>
                </a:ext>
              </a:extLst>
            </p:cNvPr>
            <p:cNvSpPr txBox="1"/>
            <p:nvPr/>
          </p:nvSpPr>
          <p:spPr>
            <a:xfrm>
              <a:off x="2697660" y="5869623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К</a:t>
              </a:r>
            </a:p>
          </p:txBody>
        </p:sp>
      </p:grpSp>
      <p:pic>
        <p:nvPicPr>
          <p:cNvPr id="56" name="Рисунок 55">
            <a:extLst>
              <a:ext uri="{FF2B5EF4-FFF2-40B4-BE49-F238E27FC236}">
                <a16:creationId xmlns:a16="http://schemas.microsoft.com/office/drawing/2014/main" id="{2071D68C-A976-4F25-B5CB-95F62B4E6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545" y="2992761"/>
            <a:ext cx="2277016" cy="1880105"/>
          </a:xfrm>
          <a:prstGeom prst="rect">
            <a:avLst/>
          </a:prstGeom>
        </p:spPr>
      </p:pic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D32697D9-DFF9-40FE-A37B-6DFAFDA950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0561" y="3052864"/>
            <a:ext cx="2146810" cy="1774010"/>
          </a:xfrm>
          <a:prstGeom prst="rect">
            <a:avLst/>
          </a:prstGeom>
        </p:spPr>
      </p:pic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0211FBE1-34D8-44E8-A1D2-8817370471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0581" y="4228999"/>
            <a:ext cx="2054821" cy="1735182"/>
          </a:xfrm>
          <a:prstGeom prst="rect">
            <a:avLst/>
          </a:prstGeom>
        </p:spPr>
      </p:pic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18F16F19-58FF-4B5F-8549-5EE525021E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3618" y="2491451"/>
            <a:ext cx="2403909" cy="1908775"/>
          </a:xfrm>
          <a:prstGeom prst="rect">
            <a:avLst/>
          </a:prstGeom>
        </p:spPr>
      </p:pic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AD484A59-288A-495B-B393-A133824086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2281" y="3002078"/>
            <a:ext cx="2628195" cy="2180145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8980A675-BF06-4B4A-8AA1-AC10B67239BE}"/>
              </a:ext>
            </a:extLst>
          </p:cNvPr>
          <p:cNvSpPr txBox="1"/>
          <p:nvPr/>
        </p:nvSpPr>
        <p:spPr>
          <a:xfrm>
            <a:off x="2657178" y="4767288"/>
            <a:ext cx="4062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Arial" panose="020B0604020202020204" pitchFamily="34" charset="0"/>
              </a:rPr>
              <a:t>2</a:t>
            </a:r>
            <a:r>
              <a:rPr lang="ru-RU" sz="2400" u="sng" dirty="0">
                <a:latin typeface="Arial" panose="020B0604020202020204" pitchFamily="34" charset="0"/>
              </a:rPr>
              <a:t>+7+6 </a:t>
            </a:r>
            <a:r>
              <a:rPr lang="ru-RU" sz="2400" dirty="0">
                <a:latin typeface="Arial" panose="020B0604020202020204" pitchFamily="34" charset="0"/>
              </a:rPr>
              <a:t>– </a:t>
            </a:r>
            <a:r>
              <a:rPr lang="ru-RU" sz="2400" u="sng" dirty="0">
                <a:latin typeface="Arial" panose="020B0604020202020204" pitchFamily="34" charset="0"/>
              </a:rPr>
              <a:t>7+6</a:t>
            </a:r>
            <a:r>
              <a:rPr lang="ru-RU" sz="2400" dirty="0">
                <a:latin typeface="Arial" panose="020B0604020202020204" pitchFamily="34" charset="0"/>
              </a:rPr>
              <a:t>= 505-400=105</a:t>
            </a:r>
            <a:endParaRPr lang="ru-RU" sz="2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D9541CE-B6A2-4108-B259-1257C40501A5}"/>
              </a:ext>
            </a:extLst>
          </p:cNvPr>
          <p:cNvSpPr txBox="1"/>
          <p:nvPr/>
        </p:nvSpPr>
        <p:spPr>
          <a:xfrm>
            <a:off x="2819841" y="5303818"/>
            <a:ext cx="4062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>
                <a:latin typeface="Arial" panose="020B0604020202020204" pitchFamily="34" charset="0"/>
              </a:rPr>
              <a:t>2</a:t>
            </a:r>
            <a:r>
              <a:rPr lang="ru-RU" sz="2400" u="sng" dirty="0">
                <a:latin typeface="Arial" panose="020B0604020202020204" pitchFamily="34" charset="0"/>
              </a:rPr>
              <a:t>+7 </a:t>
            </a:r>
            <a:r>
              <a:rPr lang="ru-RU" sz="2400" dirty="0">
                <a:latin typeface="Arial" panose="020B0604020202020204" pitchFamily="34" charset="0"/>
              </a:rPr>
              <a:t>– </a:t>
            </a:r>
            <a:r>
              <a:rPr lang="ru-RU" sz="2400" u="sng" dirty="0">
                <a:latin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</a:rPr>
              <a:t>= 230-105=125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471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65" grpId="0"/>
      <p:bldP spid="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48E651B-D357-4A59-85B1-1ED0A7E717D4}"/>
              </a:ext>
            </a:extLst>
          </p:cNvPr>
          <p:cNvGrpSpPr/>
          <p:nvPr/>
        </p:nvGrpSpPr>
        <p:grpSpPr>
          <a:xfrm>
            <a:off x="0" y="0"/>
            <a:ext cx="12192000" cy="1131684"/>
            <a:chOff x="0" y="0"/>
            <a:chExt cx="12192000" cy="1131684"/>
          </a:xfrm>
        </p:grpSpPr>
        <p:pic>
          <p:nvPicPr>
            <p:cNvPr id="57" name="Рисунок 56">
              <a:extLst>
                <a:ext uri="{FF2B5EF4-FFF2-40B4-BE49-F238E27FC236}">
                  <a16:creationId xmlns:a16="http://schemas.microsoft.com/office/drawing/2014/main" id="{C5ED99C3-5A83-4DF8-998E-8CEF9A0F84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498"/>
            <a:stretch/>
          </p:blipFill>
          <p:spPr>
            <a:xfrm>
              <a:off x="0" y="0"/>
              <a:ext cx="12192000" cy="1131684"/>
            </a:xfrm>
            <a:prstGeom prst="rect">
              <a:avLst/>
            </a:prstGeom>
          </p:spPr>
        </p:pic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92997AA1-D902-4B7B-811A-C4AED25D535B}"/>
                </a:ext>
              </a:extLst>
            </p:cNvPr>
            <p:cNvSpPr/>
            <p:nvPr/>
          </p:nvSpPr>
          <p:spPr>
            <a:xfrm>
              <a:off x="226343" y="108641"/>
              <a:ext cx="7116022" cy="93250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99" y="120670"/>
            <a:ext cx="11017788" cy="76655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Bahnschrift Condensed" panose="020B0502040204020203" pitchFamily="34" charset="0"/>
              </a:rPr>
              <a:t>Задание №8.1. Запросы для поисковых систем с использованием логических выражений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795" y="734566"/>
            <a:ext cx="10759324" cy="2297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языке запросов поискового сервера для обозначения логической операции «ИЛИ» используется символ «|», а для обозначения логической операции «И» – символ «&amp;». В таблице приведены запросы и количество найденных по ним страниц некоторого сегмента сети Интернет.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89450" lvl="8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Какое количество страниц (в тысячах) будет найдено по запросу Г | П | В? </a:t>
            </a:r>
            <a:endParaRPr kumimoji="0" lang="ru-RU" alt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5046640" y="218308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946883" y="5805286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alt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730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D9541CE-B6A2-4108-B259-1257C40501A5}"/>
              </a:ext>
            </a:extLst>
          </p:cNvPr>
          <p:cNvSpPr txBox="1"/>
          <p:nvPr/>
        </p:nvSpPr>
        <p:spPr>
          <a:xfrm>
            <a:off x="1278042" y="4250931"/>
            <a:ext cx="40624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sng" dirty="0">
                <a:latin typeface="Arial" panose="020B0604020202020204" pitchFamily="34" charset="0"/>
              </a:rPr>
              <a:t>1+2+3 </a:t>
            </a:r>
            <a:r>
              <a:rPr lang="ru-RU" sz="2400" dirty="0">
                <a:latin typeface="Arial" panose="020B0604020202020204" pitchFamily="34" charset="0"/>
              </a:rPr>
              <a:t>– </a:t>
            </a:r>
            <a:r>
              <a:rPr lang="ru-RU" sz="2400" u="sng" dirty="0">
                <a:latin typeface="Arial" panose="020B0604020202020204" pitchFamily="34" charset="0"/>
              </a:rPr>
              <a:t>2 </a:t>
            </a:r>
            <a:r>
              <a:rPr lang="ru-RU" sz="2400" dirty="0">
                <a:latin typeface="Arial" panose="020B0604020202020204" pitchFamily="34" charset="0"/>
              </a:rPr>
              <a:t>-</a:t>
            </a:r>
            <a:r>
              <a:rPr lang="ru-RU" sz="2400" u="sng" dirty="0">
                <a:latin typeface="Arial" panose="020B0604020202020204" pitchFamily="34" charset="0"/>
              </a:rPr>
              <a:t> 3</a:t>
            </a:r>
            <a:r>
              <a:rPr lang="ru-RU" sz="2400" dirty="0">
                <a:latin typeface="Arial" panose="020B0604020202020204" pitchFamily="34" charset="0"/>
              </a:rPr>
              <a:t>= 200-80=120</a:t>
            </a:r>
            <a:endParaRPr lang="ru-RU" sz="2400" dirty="0"/>
          </a:p>
        </p:txBody>
      </p:sp>
      <p:graphicFrame>
        <p:nvGraphicFramePr>
          <p:cNvPr id="67" name="Таблица 67">
            <a:extLst>
              <a:ext uri="{FF2B5EF4-FFF2-40B4-BE49-F238E27FC236}">
                <a16:creationId xmlns:a16="http://schemas.microsoft.com/office/drawing/2014/main" id="{2CFECDE0-0F53-415A-9CB0-43C4DB2E3B59}"/>
              </a:ext>
            </a:extLst>
          </p:cNvPr>
          <p:cNvGraphicFramePr>
            <a:graphicFrameLocks noGrp="1"/>
          </p:cNvGraphicFramePr>
          <p:nvPr/>
        </p:nvGraphicFramePr>
        <p:xfrm>
          <a:off x="946883" y="1371532"/>
          <a:ext cx="4076407" cy="27578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57509">
                  <a:extLst>
                    <a:ext uri="{9D8B030D-6E8A-4147-A177-3AD203B41FA5}">
                      <a16:colId xmlns:a16="http://schemas.microsoft.com/office/drawing/2014/main" val="2403104749"/>
                    </a:ext>
                  </a:extLst>
                </a:gridCol>
                <a:gridCol w="3018898">
                  <a:extLst>
                    <a:ext uri="{9D8B030D-6E8A-4147-A177-3AD203B41FA5}">
                      <a16:colId xmlns:a16="http://schemas.microsoft.com/office/drawing/2014/main" val="4210848264"/>
                    </a:ext>
                  </a:extLst>
                </a:gridCol>
              </a:tblGrid>
              <a:tr h="344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Найдено страниц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 тысячах)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263092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64752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468959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09479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Г&amp;В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363976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Г&amp;П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418870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П&amp;В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887112"/>
                  </a:ext>
                </a:extLst>
              </a:tr>
              <a:tr h="344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Г&amp;В&amp;П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225568"/>
                  </a:ext>
                </a:extLst>
              </a:tr>
            </a:tbl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F3F94F11-F0CF-411B-BBF4-D7B0D4E9E6AD}"/>
              </a:ext>
            </a:extLst>
          </p:cNvPr>
          <p:cNvSpPr txBox="1"/>
          <p:nvPr/>
        </p:nvSpPr>
        <p:spPr>
          <a:xfrm>
            <a:off x="2664802" y="1675490"/>
            <a:ext cx="32301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u="sng" dirty="0">
                <a:latin typeface="Arial" panose="020B0604020202020204" pitchFamily="34" charset="0"/>
              </a:rPr>
              <a:t>2</a:t>
            </a:r>
            <a:r>
              <a:rPr lang="ru-RU" sz="2000" u="sng" dirty="0">
                <a:latin typeface="Arial" panose="020B0604020202020204" pitchFamily="34" charset="0"/>
              </a:rPr>
              <a:t>+5+4</a:t>
            </a:r>
            <a:endParaRPr lang="ru-RU" sz="2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9F5B157-3513-4290-AA21-3294A3CEFB7F}"/>
              </a:ext>
            </a:extLst>
          </p:cNvPr>
          <p:cNvSpPr txBox="1"/>
          <p:nvPr/>
        </p:nvSpPr>
        <p:spPr>
          <a:xfrm>
            <a:off x="2664802" y="2032811"/>
            <a:ext cx="21715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</a:rPr>
              <a:t>4+3+6</a:t>
            </a:r>
            <a:endParaRPr lang="ru-RU" sz="2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8EB027A-DE4B-4F70-ADB7-6AEAA0BF38A7}"/>
              </a:ext>
            </a:extLst>
          </p:cNvPr>
          <p:cNvSpPr txBox="1"/>
          <p:nvPr/>
        </p:nvSpPr>
        <p:spPr>
          <a:xfrm>
            <a:off x="2664553" y="2373186"/>
            <a:ext cx="20273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</a:rPr>
              <a:t>1+2+3</a:t>
            </a:r>
            <a:endParaRPr lang="ru-RU" sz="2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CA1AE8E-F208-44F6-A141-95CE8B2468D3}"/>
              </a:ext>
            </a:extLst>
          </p:cNvPr>
          <p:cNvSpPr txBox="1"/>
          <p:nvPr/>
        </p:nvSpPr>
        <p:spPr>
          <a:xfrm>
            <a:off x="2664801" y="2716525"/>
            <a:ext cx="32301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</a:rPr>
              <a:t>2</a:t>
            </a:r>
            <a:endParaRPr lang="ru-RU" sz="20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8DBC19F-CEBB-4655-9F37-77A1E85B44FE}"/>
              </a:ext>
            </a:extLst>
          </p:cNvPr>
          <p:cNvSpPr txBox="1"/>
          <p:nvPr/>
        </p:nvSpPr>
        <p:spPr>
          <a:xfrm>
            <a:off x="2665049" y="3043255"/>
            <a:ext cx="32301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</a:rPr>
              <a:t>4</a:t>
            </a:r>
            <a:endParaRPr lang="ru-RU" sz="20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C32D38B-FB14-4D09-B588-F5F3EADCDE29}"/>
              </a:ext>
            </a:extLst>
          </p:cNvPr>
          <p:cNvSpPr txBox="1"/>
          <p:nvPr/>
        </p:nvSpPr>
        <p:spPr>
          <a:xfrm>
            <a:off x="2664802" y="3438476"/>
            <a:ext cx="21640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5CE7509-D34E-4296-B9E0-AE31A3308887}"/>
              </a:ext>
            </a:extLst>
          </p:cNvPr>
          <p:cNvSpPr txBox="1"/>
          <p:nvPr/>
        </p:nvSpPr>
        <p:spPr>
          <a:xfrm>
            <a:off x="7407423" y="2073870"/>
            <a:ext cx="32301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u="sng" dirty="0">
                <a:latin typeface="Arial" panose="020B0604020202020204" pitchFamily="34" charset="0"/>
              </a:rPr>
              <a:t>1+</a:t>
            </a:r>
            <a:r>
              <a:rPr lang="en-US" sz="2000" u="sng" dirty="0">
                <a:latin typeface="Arial" panose="020B0604020202020204" pitchFamily="34" charset="0"/>
              </a:rPr>
              <a:t>2</a:t>
            </a:r>
            <a:r>
              <a:rPr lang="ru-RU" sz="2000" u="sng" dirty="0">
                <a:latin typeface="Arial" panose="020B0604020202020204" pitchFamily="34" charset="0"/>
              </a:rPr>
              <a:t>+3+7+4+5+6 =  ?</a:t>
            </a:r>
            <a:endParaRPr lang="ru-RU" sz="2000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8FABC11-D5CE-4DBD-996D-20846697AF12}"/>
              </a:ext>
            </a:extLst>
          </p:cNvPr>
          <p:cNvGrpSpPr/>
          <p:nvPr/>
        </p:nvGrpSpPr>
        <p:grpSpPr>
          <a:xfrm>
            <a:off x="5133347" y="2588310"/>
            <a:ext cx="3349370" cy="2927035"/>
            <a:chOff x="4803090" y="3741366"/>
            <a:chExt cx="3349370" cy="2927035"/>
          </a:xfrm>
        </p:grpSpPr>
        <p:grpSp>
          <p:nvGrpSpPr>
            <p:cNvPr id="31" name="Группа 30">
              <a:extLst>
                <a:ext uri="{FF2B5EF4-FFF2-40B4-BE49-F238E27FC236}">
                  <a16:creationId xmlns:a16="http://schemas.microsoft.com/office/drawing/2014/main" id="{F96F2923-4D04-46D6-8B0B-BAECBDA9D10A}"/>
                </a:ext>
              </a:extLst>
            </p:cNvPr>
            <p:cNvGrpSpPr/>
            <p:nvPr/>
          </p:nvGrpSpPr>
          <p:grpSpPr>
            <a:xfrm>
              <a:off x="5659986" y="4356416"/>
              <a:ext cx="1958746" cy="2311985"/>
              <a:chOff x="2055024" y="5210912"/>
              <a:chExt cx="2515416" cy="2871484"/>
            </a:xfrm>
          </p:grpSpPr>
          <p:sp>
            <p:nvSpPr>
              <p:cNvPr id="23" name="Овал 22">
                <a:extLst>
                  <a:ext uri="{FF2B5EF4-FFF2-40B4-BE49-F238E27FC236}">
                    <a16:creationId xmlns:a16="http://schemas.microsoft.com/office/drawing/2014/main" id="{80C42FCC-D178-44C4-8E1D-19B00A1C4772}"/>
                  </a:ext>
                </a:extLst>
              </p:cNvPr>
              <p:cNvSpPr/>
              <p:nvPr/>
            </p:nvSpPr>
            <p:spPr>
              <a:xfrm>
                <a:off x="2570975" y="6034506"/>
                <a:ext cx="1999465" cy="2047890"/>
              </a:xfrm>
              <a:prstGeom prst="ellipse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BE9AEB-985D-43EE-9849-17B78ED8E88C}"/>
                  </a:ext>
                </a:extLst>
              </p:cNvPr>
              <p:cNvSpPr txBox="1"/>
              <p:nvPr/>
            </p:nvSpPr>
            <p:spPr>
              <a:xfrm>
                <a:off x="3306062" y="692851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ru-RU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05C6765-73F6-4EB6-A0A0-FFDD18725504}"/>
                  </a:ext>
                </a:extLst>
              </p:cNvPr>
              <p:cNvSpPr txBox="1"/>
              <p:nvPr/>
            </p:nvSpPr>
            <p:spPr>
              <a:xfrm>
                <a:off x="3582029" y="595010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ru-RU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5BC43CF-BD0A-426B-B976-6C889B960931}"/>
                  </a:ext>
                </a:extLst>
              </p:cNvPr>
              <p:cNvSpPr txBox="1"/>
              <p:nvPr/>
            </p:nvSpPr>
            <p:spPr>
              <a:xfrm>
                <a:off x="2755860" y="619578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2B55058-6A57-46F9-8F13-B8DD22EE7D6E}"/>
                  </a:ext>
                </a:extLst>
              </p:cNvPr>
              <p:cNvSpPr txBox="1"/>
              <p:nvPr/>
            </p:nvSpPr>
            <p:spPr>
              <a:xfrm>
                <a:off x="2938334" y="5438043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endParaRPr lang="ru-RU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62D8F0D-7326-4A6B-91C0-105A21A254CB}"/>
                  </a:ext>
                </a:extLst>
              </p:cNvPr>
              <p:cNvSpPr txBox="1"/>
              <p:nvPr/>
            </p:nvSpPr>
            <p:spPr>
              <a:xfrm>
                <a:off x="3570708" y="52109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E406F8B-ABCB-4A81-9005-1B5F8FC472A3}"/>
                  </a:ext>
                </a:extLst>
              </p:cNvPr>
              <p:cNvSpPr txBox="1"/>
              <p:nvPr/>
            </p:nvSpPr>
            <p:spPr>
              <a:xfrm>
                <a:off x="2055024" y="562466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  <a:endParaRPr lang="ru-RU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27E56D3-2735-49F2-8A84-68A2AA94CBC4}"/>
                </a:ext>
              </a:extLst>
            </p:cNvPr>
            <p:cNvSpPr txBox="1"/>
            <p:nvPr/>
          </p:nvSpPr>
          <p:spPr>
            <a:xfrm>
              <a:off x="7373095" y="6328150"/>
              <a:ext cx="258599" cy="3111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2B84D1-6999-4973-AE43-7D02BD6D7175}"/>
                </a:ext>
              </a:extLst>
            </p:cNvPr>
            <p:cNvSpPr txBox="1"/>
            <p:nvPr/>
          </p:nvSpPr>
          <p:spPr>
            <a:xfrm>
              <a:off x="7868408" y="3972233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Г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39C1593-6132-42A0-959D-BB3643D83526}"/>
                </a:ext>
              </a:extLst>
            </p:cNvPr>
            <p:cNvSpPr txBox="1"/>
            <p:nvPr/>
          </p:nvSpPr>
          <p:spPr>
            <a:xfrm>
              <a:off x="4803090" y="4617589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П</a:t>
              </a:r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ABEF9630-3B39-41ED-BE71-FA1614722712}"/>
                </a:ext>
              </a:extLst>
            </p:cNvPr>
            <p:cNvSpPr/>
            <p:nvPr/>
          </p:nvSpPr>
          <p:spPr>
            <a:xfrm>
              <a:off x="5107603" y="4123310"/>
              <a:ext cx="1526562" cy="1522520"/>
            </a:xfrm>
            <a:prstGeom prst="ellipse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BAF7D4E2-03EE-487E-8FF1-41A573D74AE7}"/>
                </a:ext>
              </a:extLst>
            </p:cNvPr>
            <p:cNvSpPr/>
            <p:nvPr/>
          </p:nvSpPr>
          <p:spPr>
            <a:xfrm>
              <a:off x="6341846" y="3741366"/>
              <a:ext cx="1526562" cy="1522520"/>
            </a:xfrm>
            <a:prstGeom prst="ellipse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E46EAED4-AB47-4232-B274-CA2A813D3861}"/>
              </a:ext>
            </a:extLst>
          </p:cNvPr>
          <p:cNvSpPr txBox="1"/>
          <p:nvPr/>
        </p:nvSpPr>
        <p:spPr>
          <a:xfrm>
            <a:off x="1278040" y="4753870"/>
            <a:ext cx="46147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sng" dirty="0">
                <a:latin typeface="Arial" panose="020B0604020202020204" pitchFamily="34" charset="0"/>
              </a:rPr>
              <a:t>2+5+4 </a:t>
            </a:r>
            <a:r>
              <a:rPr lang="ru-RU" sz="2400" dirty="0">
                <a:latin typeface="Arial" panose="020B0604020202020204" pitchFamily="34" charset="0"/>
              </a:rPr>
              <a:t>– </a:t>
            </a:r>
            <a:r>
              <a:rPr lang="ru-RU" sz="2400" u="sng" dirty="0">
                <a:latin typeface="Arial" panose="020B0604020202020204" pitchFamily="34" charset="0"/>
              </a:rPr>
              <a:t>2 </a:t>
            </a:r>
            <a:r>
              <a:rPr lang="ru-RU" sz="2400" dirty="0">
                <a:latin typeface="Arial" panose="020B0604020202020204" pitchFamily="34" charset="0"/>
              </a:rPr>
              <a:t>-</a:t>
            </a:r>
            <a:r>
              <a:rPr lang="ru-RU" sz="2400" u="sng" dirty="0">
                <a:latin typeface="Arial" panose="020B0604020202020204" pitchFamily="34" charset="0"/>
              </a:rPr>
              <a:t> 4</a:t>
            </a:r>
            <a:r>
              <a:rPr lang="ru-RU" sz="2400" dirty="0">
                <a:latin typeface="Arial" panose="020B0604020202020204" pitchFamily="34" charset="0"/>
              </a:rPr>
              <a:t>= 250-20-30=200</a:t>
            </a:r>
            <a:endParaRPr lang="ru-RU" sz="2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F0C1591-7C98-4130-833B-99383AE70D6E}"/>
              </a:ext>
            </a:extLst>
          </p:cNvPr>
          <p:cNvSpPr txBox="1"/>
          <p:nvPr/>
        </p:nvSpPr>
        <p:spPr>
          <a:xfrm>
            <a:off x="1291383" y="5329865"/>
            <a:ext cx="46147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sng" dirty="0">
                <a:latin typeface="Arial" panose="020B0604020202020204" pitchFamily="34" charset="0"/>
              </a:rPr>
              <a:t>4+3+6 </a:t>
            </a:r>
            <a:r>
              <a:rPr lang="ru-RU" sz="2400" dirty="0">
                <a:latin typeface="Arial" panose="020B0604020202020204" pitchFamily="34" charset="0"/>
              </a:rPr>
              <a:t>– </a:t>
            </a:r>
            <a:r>
              <a:rPr lang="ru-RU" sz="2400" u="sng" dirty="0">
                <a:latin typeface="Arial" panose="020B0604020202020204" pitchFamily="34" charset="0"/>
              </a:rPr>
              <a:t>4 </a:t>
            </a:r>
            <a:r>
              <a:rPr lang="ru-RU" sz="2400" dirty="0">
                <a:latin typeface="Arial" panose="020B0604020202020204" pitchFamily="34" charset="0"/>
              </a:rPr>
              <a:t>-</a:t>
            </a:r>
            <a:r>
              <a:rPr lang="ru-RU" sz="2400" u="sng" dirty="0">
                <a:latin typeface="Arial" panose="020B0604020202020204" pitchFamily="34" charset="0"/>
              </a:rPr>
              <a:t> 3</a:t>
            </a:r>
            <a:r>
              <a:rPr lang="ru-RU" sz="2400" dirty="0">
                <a:latin typeface="Arial" panose="020B0604020202020204" pitchFamily="34" charset="0"/>
              </a:rPr>
              <a:t>= 500-30-60=410</a:t>
            </a:r>
            <a:endParaRPr lang="ru-RU" sz="24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F9EA86C-A23A-4C8D-B1F7-E41AA0E5A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274" y="2970771"/>
            <a:ext cx="3333750" cy="3048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DB224925-DA14-4B2F-AE49-A21C466CD887}"/>
                  </a:ext>
                </a:extLst>
              </p14:cNvPr>
              <p14:cNvContentPartPr/>
              <p14:nvPr/>
            </p14:nvContentPartPr>
            <p14:xfrm>
              <a:off x="1892160" y="2698920"/>
              <a:ext cx="5048640" cy="121320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DB224925-DA14-4B2F-AE49-A21C466CD88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82800" y="2689560"/>
                <a:ext cx="5067360" cy="123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81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90" grpId="0"/>
      <p:bldP spid="9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5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№9. </a:t>
            </a:r>
            <a:r>
              <a:rPr lang="ru-RU" sz="3200" i="0" dirty="0">
                <a:solidFill>
                  <a:srgbClr val="000000"/>
                </a:solidFill>
                <a:effectLst/>
                <a:latin typeface="Bahnschrift Condensed" panose="020B0502040204020203" pitchFamily="34" charset="0"/>
              </a:rPr>
              <a:t>Анализирование информации, представленной в виде схем</a:t>
            </a:r>
            <a:endParaRPr lang="ru-RU" sz="3600" dirty="0">
              <a:latin typeface="Bahnschrift Condense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2686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рисунке – схема дорог, связывающих города А, Б, В, Г, Д, Е, Ж и К. По каждой дороге можно двигаться только в одном направлении, указанном стрелкой. Сколько существует различных путей из города А в город К?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1762208" y="2220595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97694" y="559920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12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BD6FEF-214B-4BC1-BAEF-533B5E2F3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281" y="2486694"/>
            <a:ext cx="5126694" cy="336819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6B3580B7-29F2-49FD-8541-B5E226C0324D}"/>
                  </a:ext>
                </a:extLst>
              </p14:cNvPr>
              <p14:cNvContentPartPr/>
              <p14:nvPr/>
            </p14:nvContentPartPr>
            <p14:xfrm>
              <a:off x="3416400" y="2190600"/>
              <a:ext cx="6394680" cy="370908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6B3580B7-29F2-49FD-8541-B5E226C0324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07040" y="2181240"/>
                <a:ext cx="6413400" cy="372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338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1</a:t>
            </a:r>
            <a:r>
              <a:rPr lang="ru-RU" sz="3600" dirty="0">
                <a:latin typeface="Bahnschrift Condensed" panose="020B0502040204020203" pitchFamily="34" charset="0"/>
              </a:rPr>
              <a:t>.1. Оценка информационного объема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5"/>
            <a:ext cx="9615535" cy="2471598"/>
          </a:xfrm>
        </p:spPr>
        <p:txBody>
          <a:bodyPr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кодировке КОИ-8 каждый символ кодируется 16 битами. Вася написал текст (в нём нет лишних пробелов):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Лена, Иртыш, Обь, Колыма, Днепр, Колыма – реки России.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Ученик добавил в список название ещё одной реки – Волга. При этом он добавил в текст необходимую запятую и пробел.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сколько байт при этом увеличился размер нового предложения в данной кодировке? В ответе укажите только одно число – количество байт.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191" y="361234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87B5E3C-DEB5-4664-A9AC-06BA0AE6BBAE}"/>
              </a:ext>
            </a:extLst>
          </p:cNvPr>
          <p:cNvSpPr txBox="1">
            <a:spLocks/>
          </p:cNvSpPr>
          <p:nvPr/>
        </p:nvSpPr>
        <p:spPr>
          <a:xfrm>
            <a:off x="1288228" y="4218920"/>
            <a:ext cx="7475526" cy="4707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1). 16 бит : 8= 2 байта- на кодирование одного символа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D8431C6-1297-47C6-A4DE-29B319328ED3}"/>
              </a:ext>
            </a:extLst>
          </p:cNvPr>
          <p:cNvSpPr txBox="1">
            <a:spLocks/>
          </p:cNvSpPr>
          <p:nvPr/>
        </p:nvSpPr>
        <p:spPr>
          <a:xfrm>
            <a:off x="1288227" y="4590116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 5 символов *2 байта= 10 байт- отведено для слова Волга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E866647E-4171-467F-B7DB-87FA3B6B9E21}"/>
              </a:ext>
            </a:extLst>
          </p:cNvPr>
          <p:cNvSpPr txBox="1">
            <a:spLocks/>
          </p:cNvSpPr>
          <p:nvPr/>
        </p:nvSpPr>
        <p:spPr>
          <a:xfrm>
            <a:off x="1288227" y="4961312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3). 10 байт + 4 байта (запятая и пробел)= 14 байт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7" y="5386835"/>
            <a:ext cx="1510803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14</a:t>
            </a:r>
          </a:p>
        </p:txBody>
      </p:sp>
    </p:spTree>
    <p:extLst>
      <p:ext uri="{BB962C8B-B14F-4D97-AF65-F5344CB8AC3E}">
        <p14:creationId xmlns:p14="http://schemas.microsoft.com/office/powerpoint/2010/main" val="272577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5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№10. Сравнение чисел в различных системах счисления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4"/>
            <a:ext cx="9615535" cy="26866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Среди приведённых ниже трёх чисел, записанных в различных системах счисления, найдите максимальное и запишите его в ответе в десятичной системе счисления. В ответе запишите только число, основание системы счисления указывать не нужно.</a:t>
            </a:r>
          </a:p>
          <a:p>
            <a:pPr marL="0" indent="0" algn="ctr">
              <a:buNone/>
            </a:pPr>
            <a:r>
              <a:rPr lang="ru-RU" dirty="0"/>
              <a:t>23</a:t>
            </a:r>
            <a:r>
              <a:rPr lang="ru-RU" sz="1800" dirty="0"/>
              <a:t>16</a:t>
            </a:r>
            <a:r>
              <a:rPr lang="ru-RU" sz="2000" dirty="0"/>
              <a:t>, </a:t>
            </a:r>
            <a:r>
              <a:rPr lang="ru-RU" dirty="0"/>
              <a:t>32</a:t>
            </a:r>
            <a:r>
              <a:rPr lang="ru-RU" sz="1800" dirty="0"/>
              <a:t>8</a:t>
            </a:r>
            <a:r>
              <a:rPr lang="ru-RU" sz="2000" dirty="0"/>
              <a:t>, </a:t>
            </a:r>
            <a:r>
              <a:rPr lang="ru-RU" dirty="0"/>
              <a:t>11110</a:t>
            </a:r>
            <a:r>
              <a:rPr lang="ru-RU" sz="1800" dirty="0"/>
              <a:t>2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4286AF7B-AFC1-498B-90A4-A3B4C49E44BE}"/>
              </a:ext>
            </a:extLst>
          </p:cNvPr>
          <p:cNvSpPr txBox="1">
            <a:spLocks/>
          </p:cNvSpPr>
          <p:nvPr/>
        </p:nvSpPr>
        <p:spPr>
          <a:xfrm>
            <a:off x="1659413" y="2677177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C26315EE-6529-4FFB-BB1F-49F478E57E7C}"/>
              </a:ext>
            </a:extLst>
          </p:cNvPr>
          <p:cNvSpPr txBox="1">
            <a:spLocks/>
          </p:cNvSpPr>
          <p:nvPr/>
        </p:nvSpPr>
        <p:spPr>
          <a:xfrm>
            <a:off x="1197694" y="5599200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35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8201021E-90B9-47E9-97C3-E7E30AC6260F}"/>
                  </a:ext>
                </a:extLst>
              </p14:cNvPr>
              <p14:cNvContentPartPr/>
              <p14:nvPr/>
            </p14:nvContentPartPr>
            <p14:xfrm>
              <a:off x="1587600" y="1689120"/>
              <a:ext cx="8388720" cy="480096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8201021E-90B9-47E9-97C3-E7E30AC626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78240" y="1679760"/>
                <a:ext cx="8407440" cy="481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3896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1</a:t>
            </a:r>
            <a:r>
              <a:rPr lang="ru-RU" sz="3600" dirty="0">
                <a:latin typeface="Bahnschrift Condensed" panose="020B0502040204020203" pitchFamily="34" charset="0"/>
              </a:rPr>
              <a:t>.2. Оценка информационного объема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720" y="1149791"/>
            <a:ext cx="10272073" cy="300575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одной из кодировок каждый символ кодируется 8 битами. Вова написал текст (в нём нет лишних пробелов):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«Фиалка, лютик, роза, гвоздика, мак, хризантема,</a:t>
            </a:r>
            <a:br>
              <a:rPr lang="ru-RU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гладиолус – это цветы.»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писок: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Азалия, гиацинт,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лотос, пион, ромашка.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800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Затем он добавил из списка название ещё одного растения. Заодно он добавил необходимые запятые и пробелы. При этом размер нового предложения в данной кодировке оказался на 7 байт больше, чем размер исходного предложения.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Какой цветок добавил Вова?</a:t>
            </a: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4001639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87B5E3C-DEB5-4664-A9AC-06BA0AE6BBAE}"/>
              </a:ext>
            </a:extLst>
          </p:cNvPr>
          <p:cNvSpPr txBox="1">
            <a:spLocks/>
          </p:cNvSpPr>
          <p:nvPr/>
        </p:nvSpPr>
        <p:spPr>
          <a:xfrm>
            <a:off x="1288237" y="4608219"/>
            <a:ext cx="7475526" cy="4707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1). 8 бит : 8= 1 байт- на кодирование одного символа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D8431C6-1297-47C6-A4DE-29B319328ED3}"/>
              </a:ext>
            </a:extLst>
          </p:cNvPr>
          <p:cNvSpPr txBox="1">
            <a:spLocks/>
          </p:cNvSpPr>
          <p:nvPr/>
        </p:nvSpPr>
        <p:spPr>
          <a:xfrm>
            <a:off x="1288236" y="4979415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 7 байт : 1 байт = 7 символов- добавил Вова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E866647E-4171-467F-B7DB-87FA3B6B9E21}"/>
              </a:ext>
            </a:extLst>
          </p:cNvPr>
          <p:cNvSpPr txBox="1">
            <a:spLocks/>
          </p:cNvSpPr>
          <p:nvPr/>
        </p:nvSpPr>
        <p:spPr>
          <a:xfrm>
            <a:off x="1288236" y="5350611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3). 7 сим. - 2 сим. (запятая и пробел)= 5 символов- добавил Вова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36" y="5776134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лотос</a:t>
            </a:r>
          </a:p>
        </p:txBody>
      </p:sp>
    </p:spTree>
    <p:extLst>
      <p:ext uri="{BB962C8B-B14F-4D97-AF65-F5344CB8AC3E}">
        <p14:creationId xmlns:p14="http://schemas.microsoft.com/office/powerpoint/2010/main" val="311088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1</a:t>
            </a:r>
            <a:r>
              <a:rPr lang="ru-RU" sz="3600" dirty="0">
                <a:latin typeface="Bahnschrift Condensed" panose="020B0502040204020203" pitchFamily="34" charset="0"/>
              </a:rPr>
              <a:t>.3. Оценка информационного объема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720" y="1149791"/>
            <a:ext cx="10272073" cy="27160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одной из кодировок  каждый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символ кодируется 32 битами. Петя напечатал текст: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«Мышь, монитор, сканер, микрофон – устройства ввода-вывода информации.» 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Немного подумав, Петя удалил из списка название устройства вывода информации, отредактировал общее название оставшихся устройств, а также удалил лишние запятую и пробел.</a:t>
            </a:r>
          </a:p>
          <a:p>
            <a:pPr marL="0" indent="0" algn="just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Каким стал при этом информационный объем текста? Напишите в ответе целое количество байт (единицы измерения указывать не нужно). 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4001639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87B5E3C-DEB5-4664-A9AC-06BA0AE6BBAE}"/>
              </a:ext>
            </a:extLst>
          </p:cNvPr>
          <p:cNvSpPr txBox="1">
            <a:spLocks/>
          </p:cNvSpPr>
          <p:nvPr/>
        </p:nvSpPr>
        <p:spPr>
          <a:xfrm>
            <a:off x="1288237" y="4608219"/>
            <a:ext cx="7901030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1). 32 бит : 8= 4 байт- на кодирование одного символа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D8431C6-1297-47C6-A4DE-29B319328ED3}"/>
              </a:ext>
            </a:extLst>
          </p:cNvPr>
          <p:cNvSpPr txBox="1">
            <a:spLocks/>
          </p:cNvSpPr>
          <p:nvPr/>
        </p:nvSpPr>
        <p:spPr>
          <a:xfrm>
            <a:off x="1288236" y="4979415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 44 сим. * 4 байт = 176 байт- добавил Петя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36" y="5595072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176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6B8A2B7C-F7C3-4E67-A2B1-4EED74FA9D46}"/>
                  </a:ext>
                </a:extLst>
              </p14:cNvPr>
              <p14:cNvContentPartPr/>
              <p14:nvPr/>
            </p14:nvContentPartPr>
            <p14:xfrm>
              <a:off x="6940440" y="1720800"/>
              <a:ext cx="133920" cy="2592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6B8A2B7C-F7C3-4E67-A2B1-4EED74FA9D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24600" y="1657440"/>
                <a:ext cx="1652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DD4AE455-A0D9-49C4-95EC-FC4F2C3BE1D9}"/>
                  </a:ext>
                </a:extLst>
              </p14:cNvPr>
              <p14:cNvContentPartPr/>
              <p14:nvPr/>
            </p14:nvContentPartPr>
            <p14:xfrm>
              <a:off x="10109160" y="1733400"/>
              <a:ext cx="70200" cy="36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DD4AE455-A0D9-49C4-95EC-FC4F2C3BE1D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93320" y="1670040"/>
                <a:ext cx="1015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B886FB9E-92A4-433F-B89D-DF967A55B285}"/>
                  </a:ext>
                </a:extLst>
              </p14:cNvPr>
              <p14:cNvContentPartPr/>
              <p14:nvPr/>
            </p14:nvContentPartPr>
            <p14:xfrm>
              <a:off x="1911240" y="1676520"/>
              <a:ext cx="9239760" cy="365148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B886FB9E-92A4-433F-B89D-DF967A55B28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01880" y="1667160"/>
                <a:ext cx="9258480" cy="367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06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</a:t>
            </a:r>
            <a:r>
              <a:rPr lang="en-US" sz="3600" dirty="0">
                <a:latin typeface="Bahnschrift Condensed" panose="020B0502040204020203" pitchFamily="34" charset="0"/>
              </a:rPr>
              <a:t>1</a:t>
            </a:r>
            <a:r>
              <a:rPr lang="ru-RU" sz="3600" dirty="0">
                <a:latin typeface="Bahnschrift Condensed" panose="020B0502040204020203" pitchFamily="34" charset="0"/>
              </a:rPr>
              <a:t>.4. Оценка информационного объема текста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720" y="1149791"/>
            <a:ext cx="10272073" cy="2471595"/>
          </a:xfrm>
        </p:spPr>
        <p:txBody>
          <a:bodyPr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одной из кодировок  каждый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символ кодируется 256 битами.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Андрей написал текст (в нем нет лишних пробелов):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«Обь, Лена, Волга, Москва, Макензи, Амазонка  — реки.»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Ученик вычеркнул из списка название одной из рек. Заодно он вычеркнул ставшие лишними запятые и пробелы  — два пробела не должны идти подряд.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 этом размер нового предложения в данной кодировке оказался на 320 байтов меньше, чем размер исходного предложения.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Каким стал при этом информационный объем текста? Напишите в ответе целое количество Кбайт.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3621386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87B5E3C-DEB5-4664-A9AC-06BA0AE6BBAE}"/>
              </a:ext>
            </a:extLst>
          </p:cNvPr>
          <p:cNvSpPr txBox="1">
            <a:spLocks/>
          </p:cNvSpPr>
          <p:nvPr/>
        </p:nvSpPr>
        <p:spPr>
          <a:xfrm>
            <a:off x="1288237" y="4227966"/>
            <a:ext cx="7901030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1). 256 бит : 8= 32 байт- на кодирование одного символа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BD8431C6-1297-47C6-A4DE-29B319328ED3}"/>
              </a:ext>
            </a:extLst>
          </p:cNvPr>
          <p:cNvSpPr txBox="1">
            <a:spLocks/>
          </p:cNvSpPr>
          <p:nvPr/>
        </p:nvSpPr>
        <p:spPr>
          <a:xfrm>
            <a:off x="1288236" y="4599162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 320 байт : 32 байт = 10 сим.- вычеркнул Андрей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36" y="5812333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1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83F7EBA7-B4DB-40B9-AEE7-5392E0682CD7}"/>
              </a:ext>
            </a:extLst>
          </p:cNvPr>
          <p:cNvSpPr txBox="1">
            <a:spLocks/>
          </p:cNvSpPr>
          <p:nvPr/>
        </p:nvSpPr>
        <p:spPr>
          <a:xfrm>
            <a:off x="1288236" y="4970358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3). 10 сим. - 2 сим. (запятая и пробел)= 8 символов- вычеркнул Андрей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A99FD3FB-1796-48F7-9734-0D0247658E58}"/>
              </a:ext>
            </a:extLst>
          </p:cNvPr>
          <p:cNvSpPr txBox="1">
            <a:spLocks/>
          </p:cNvSpPr>
          <p:nvPr/>
        </p:nvSpPr>
        <p:spPr>
          <a:xfrm>
            <a:off x="1288236" y="5346080"/>
            <a:ext cx="10024994" cy="47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4). 41 сим. * 32 байт = 1312 байт : 1024 =1,28125 Кб</a:t>
            </a:r>
            <a:endParaRPr lang="ru-RU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DE962620-C37F-412B-B582-EB4CE3B4B406}"/>
                  </a:ext>
                </a:extLst>
              </p14:cNvPr>
              <p14:cNvContentPartPr/>
              <p14:nvPr/>
            </p14:nvContentPartPr>
            <p14:xfrm>
              <a:off x="5213520" y="1955880"/>
              <a:ext cx="1302120" cy="14616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DE962620-C37F-412B-B582-EB4CE3B4B40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04160" y="1946520"/>
                <a:ext cx="1320840" cy="16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806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-6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№2. Декодирование кодовой последовательности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8" y="1131683"/>
            <a:ext cx="9615535" cy="3890026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 разведчика было получено следующее сообщение</a:t>
            </a:r>
            <a:r>
              <a:rPr lang="en-US" altLang="ru-RU" sz="2000" dirty="0">
                <a:latin typeface="Arial" panose="020B0604020202020204" pitchFamily="34" charset="0"/>
              </a:rPr>
              <a:t>:</a:t>
            </a:r>
            <a:endParaRPr kumimoji="0" lang="en-US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001001110110100</a:t>
            </a:r>
            <a:endParaRPr kumimoji="0" lang="en-US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 этом сообщении зашифрован пароль  — последовательность русских букв. В пароле использовались только буквы А, Б, К, Л, О, С; каждая буква кодировалась двоичным словом по следующей таблице</a:t>
            </a:r>
            <a:r>
              <a:rPr lang="ru-RU" altLang="ru-RU" sz="2000" dirty="0"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Расшифруйте сообщение. Запишите в ответе пароль.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230BE-5301-418E-A371-C0646FC9D8DA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70F63452-0033-4FD3-BE9E-45E83AD9E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792491"/>
              </p:ext>
            </p:extLst>
          </p:nvPr>
        </p:nvGraphicFramePr>
        <p:xfrm>
          <a:off x="3882417" y="3209434"/>
          <a:ext cx="4427142" cy="73152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737857">
                  <a:extLst>
                    <a:ext uri="{9D8B030D-6E8A-4147-A177-3AD203B41FA5}">
                      <a16:colId xmlns:a16="http://schemas.microsoft.com/office/drawing/2014/main" val="3122621221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2897640072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176284567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285772717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155958941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995879945"/>
                    </a:ext>
                  </a:extLst>
                </a:gridCol>
              </a:tblGrid>
              <a:tr h="36576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878831"/>
                  </a:ext>
                </a:extLst>
              </a:tr>
              <a:tr h="36576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5338642"/>
                  </a:ext>
                </a:extLst>
              </a:tr>
            </a:tbl>
          </a:graphicData>
        </a:graphic>
      </p:graphicFrame>
      <p:sp>
        <p:nvSpPr>
          <p:cNvPr id="12" name="Объект 2">
            <a:extLst>
              <a:ext uri="{FF2B5EF4-FFF2-40B4-BE49-F238E27FC236}">
                <a16:creationId xmlns:a16="http://schemas.microsoft.com/office/drawing/2014/main" id="{3629E39F-3563-4E66-A511-7FC7879F1757}"/>
              </a:ext>
            </a:extLst>
          </p:cNvPr>
          <p:cNvSpPr txBox="1">
            <a:spLocks/>
          </p:cNvSpPr>
          <p:nvPr/>
        </p:nvSpPr>
        <p:spPr>
          <a:xfrm>
            <a:off x="1288227" y="5386835"/>
            <a:ext cx="2315052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облако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14F42EFF-F84A-4B2D-8722-D3C19FEFFEE6}"/>
                  </a:ext>
                </a:extLst>
              </p14:cNvPr>
              <p14:cNvContentPartPr/>
              <p14:nvPr/>
            </p14:nvContentPartPr>
            <p14:xfrm>
              <a:off x="5022720" y="1828800"/>
              <a:ext cx="2127600" cy="27324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14F42EFF-F84A-4B2D-8722-D3C19FEFFE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13360" y="1819440"/>
                <a:ext cx="2146320" cy="29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634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7D1C1EF-FEBF-4206-BA44-642854C4CC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498"/>
          <a:stretch/>
        </p:blipFill>
        <p:spPr>
          <a:xfrm>
            <a:off x="-5" y="1"/>
            <a:ext cx="12192000" cy="1131684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0FCC80-DA91-4465-9419-0EA7AE1E46BB}"/>
              </a:ext>
            </a:extLst>
          </p:cNvPr>
          <p:cNvSpPr/>
          <p:nvPr/>
        </p:nvSpPr>
        <p:spPr>
          <a:xfrm>
            <a:off x="226338" y="108642"/>
            <a:ext cx="7116022" cy="9325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№2.1. Декодирование кодовой последовательности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4FF5C3A-BFC4-4D95-AEAF-A9509482D1FB}"/>
              </a:ext>
            </a:extLst>
          </p:cNvPr>
          <p:cNvSpPr txBox="1">
            <a:spLocks/>
          </p:cNvSpPr>
          <p:nvPr/>
        </p:nvSpPr>
        <p:spPr>
          <a:xfrm>
            <a:off x="838200" y="4196290"/>
            <a:ext cx="1943859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3200" b="1" u="sng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Решение: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387B5E3C-DEB5-4664-A9AC-06BA0AE6BBAE}"/>
              </a:ext>
            </a:extLst>
          </p:cNvPr>
          <p:cNvSpPr txBox="1">
            <a:spLocks/>
          </p:cNvSpPr>
          <p:nvPr/>
        </p:nvSpPr>
        <p:spPr>
          <a:xfrm>
            <a:off x="1288228" y="4667069"/>
            <a:ext cx="7901030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0110010010110111101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E6A9E621-71A7-4674-A75F-5CA36D53420B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 err="1">
                <a:solidFill>
                  <a:srgbClr val="4BA777"/>
                </a:solidFill>
                <a:latin typeface="Bahnschrift Condensed" panose="020B0502040204020203" pitchFamily="34" charset="0"/>
              </a:rPr>
              <a:t>слокабк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98597BB-2C0C-4C31-A330-B792F77D3F5B}"/>
              </a:ext>
            </a:extLst>
          </p:cNvPr>
          <p:cNvSpPr txBox="1">
            <a:spLocks/>
          </p:cNvSpPr>
          <p:nvPr/>
        </p:nvSpPr>
        <p:spPr>
          <a:xfrm>
            <a:off x="1288228" y="1131683"/>
            <a:ext cx="9615535" cy="1901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altLang="ru-RU" sz="2000" dirty="0">
                <a:latin typeface="Arial" panose="020B0604020202020204" pitchFamily="34" charset="0"/>
              </a:rPr>
              <a:t>От разведчика было получено следующее сообщение</a:t>
            </a:r>
            <a:r>
              <a:rPr lang="en-US" altLang="ru-RU" sz="2000" dirty="0">
                <a:latin typeface="Arial" panose="020B0604020202020204" pitchFamily="34" charset="0"/>
              </a:rPr>
              <a:t>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0110010010110111101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ru-RU" altLang="ru-RU" sz="8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ru-RU" altLang="ru-RU" sz="2000" dirty="0">
                <a:latin typeface="Arial" panose="020B0604020202020204" pitchFamily="34" charset="0"/>
              </a:rPr>
              <a:t>В этом сообщении зашифрован пароль  — последовательность русских букв. В пароле использовались только буквы А, Б, К, Л, О, С; каждая буква кодировалась двоичным словом по следующей таблице: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dirty="0">
                <a:latin typeface="Arial" panose="020B0604020202020204" pitchFamily="34" charset="0"/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dirty="0">
                <a:latin typeface="Arial" panose="020B0604020202020204" pitchFamily="34" charset="0"/>
              </a:rPr>
              <a:t>Расшифруйте сообщение. Запишите в ответе пароль.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000" dirty="0">
              <a:latin typeface="Arial" panose="020B0604020202020204" pitchFamily="34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2833A4E4-6B8D-48F1-BEDE-59298DAF5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18352"/>
              </p:ext>
            </p:extLst>
          </p:nvPr>
        </p:nvGraphicFramePr>
        <p:xfrm>
          <a:off x="3882424" y="3063239"/>
          <a:ext cx="4427142" cy="73152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737857">
                  <a:extLst>
                    <a:ext uri="{9D8B030D-6E8A-4147-A177-3AD203B41FA5}">
                      <a16:colId xmlns:a16="http://schemas.microsoft.com/office/drawing/2014/main" val="3122621221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2897640072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176284567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285772717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155958941"/>
                    </a:ext>
                  </a:extLst>
                </a:gridCol>
                <a:gridCol w="737857">
                  <a:extLst>
                    <a:ext uri="{9D8B030D-6E8A-4147-A177-3AD203B41FA5}">
                      <a16:colId xmlns:a16="http://schemas.microsoft.com/office/drawing/2014/main" val="1995879945"/>
                    </a:ext>
                  </a:extLst>
                </a:gridCol>
              </a:tblGrid>
              <a:tr h="36576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878831"/>
                  </a:ext>
                </a:extLst>
              </a:tr>
              <a:tr h="36576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533864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9A710932-74D4-4585-900E-C18C67EFB0D7}"/>
                  </a:ext>
                </a:extLst>
              </p14:cNvPr>
              <p14:cNvContentPartPr/>
              <p14:nvPr/>
            </p14:nvContentPartPr>
            <p14:xfrm>
              <a:off x="3397320" y="4260960"/>
              <a:ext cx="3657960" cy="188604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9A710932-74D4-4585-900E-C18C67EFB0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87960" y="4251600"/>
                <a:ext cx="3676680" cy="190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221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170D4F-6F5D-4BB3-8C8F-41D6045B658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7D1C1EF-FEBF-4206-BA44-642854C4C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3C0FCC80-DA91-4465-9419-0EA7AE1E46BB}"/>
                </a:ext>
              </a:extLst>
            </p:cNvPr>
            <p:cNvSpPr/>
            <p:nvPr/>
          </p:nvSpPr>
          <p:spPr>
            <a:xfrm>
              <a:off x="583469" y="309357"/>
              <a:ext cx="11025051" cy="618351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97CFC9-2710-4D03-A4C1-99086DD0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65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Bahnschrift Condensed" panose="020B0502040204020203" pitchFamily="34" charset="0"/>
              </a:rPr>
              <a:t>Задание №3. Определение истинности высказывания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9CEA93-E2D8-480D-9067-D2A0BBDD2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226" y="1440687"/>
            <a:ext cx="9615535" cy="1284053"/>
          </a:xfrm>
        </p:spPr>
        <p:txBody>
          <a:bodyPr>
            <a:normAutofit fontScale="55000" lnSpcReduction="20000"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Напишите наименьшее число </a:t>
            </a:r>
            <a:r>
              <a:rPr kumimoji="0" lang="ru-RU" altLang="ru-RU" sz="4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для которого истинно высказывание: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ru-RU" altLang="ru-RU" sz="4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 </a:t>
            </a: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 16) </a:t>
            </a:r>
            <a:r>
              <a:rPr kumimoji="0" lang="ru-RU" altLang="ru-RU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 НЕ</a:t>
            </a: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ru-RU" altLang="ru-RU" sz="4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</a:t>
            </a:r>
            <a:r>
              <a:rPr kumimoji="0" lang="ru-RU" altLang="ru-RU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нечетное).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CD8FF3-C9E0-4B4D-A34E-960925B73264}"/>
              </a:ext>
            </a:extLst>
          </p:cNvPr>
          <p:cNvSpPr txBox="1"/>
          <p:nvPr/>
        </p:nvSpPr>
        <p:spPr>
          <a:xfrm>
            <a:off x="8292975" y="6179311"/>
            <a:ext cx="33155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Bahnschrift Condensed" panose="020B0502040204020203" pitchFamily="34" charset="0"/>
              </a:rPr>
              <a:t>*демоверсия ОГЭ по информатике-2024</a:t>
            </a:r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CF48EC86-E6F6-4383-9F99-9CF9404A1CB2}"/>
              </a:ext>
            </a:extLst>
          </p:cNvPr>
          <p:cNvSpPr txBox="1">
            <a:spLocks/>
          </p:cNvSpPr>
          <p:nvPr/>
        </p:nvSpPr>
        <p:spPr>
          <a:xfrm>
            <a:off x="1288228" y="5601849"/>
            <a:ext cx="2405578" cy="470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b="1" dirty="0">
                <a:solidFill>
                  <a:srgbClr val="4BA777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Ответ: </a:t>
            </a:r>
            <a:r>
              <a:rPr lang="ru-RU" dirty="0">
                <a:solidFill>
                  <a:srgbClr val="4BA777"/>
                </a:solidFill>
                <a:latin typeface="Bahnschrift Condensed" panose="020B0502040204020203" pitchFamily="34" charset="0"/>
              </a:rPr>
              <a:t>18</a:t>
            </a:r>
            <a:endParaRPr lang="ru-RU" altLang="ru-RU" b="1" dirty="0">
              <a:solidFill>
                <a:srgbClr val="4BA777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2AE3C538-A770-449F-9650-04D09ED59CD6}"/>
                  </a:ext>
                </a:extLst>
              </p14:cNvPr>
              <p14:cNvContentPartPr/>
              <p14:nvPr/>
            </p14:nvContentPartPr>
            <p14:xfrm>
              <a:off x="4102200" y="1752480"/>
              <a:ext cx="6788520" cy="2997720"/>
            </p14:xfrm>
          </p:contentPart>
        </mc:Choice>
        <mc:Fallback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2AE3C538-A770-449F-9650-04D09ED59C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92840" y="1743120"/>
                <a:ext cx="6807240" cy="301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67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4000</TotalTime>
  <Words>3663</Words>
  <Application>Microsoft Office PowerPoint</Application>
  <PresentationFormat>Широкоэкранный</PresentationFormat>
  <Paragraphs>514</Paragraphs>
  <Slides>30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Bahnschrift Condensed</vt:lpstr>
      <vt:lpstr>Calibri</vt:lpstr>
      <vt:lpstr>Calibri Light</vt:lpstr>
      <vt:lpstr>Times New Roman</vt:lpstr>
      <vt:lpstr>Тема Office</vt:lpstr>
      <vt:lpstr>Решение заданий (№ 1-10)  основного государственного экзамена по информатике</vt:lpstr>
      <vt:lpstr>Задание №1. Оценка информационного объема текста</vt:lpstr>
      <vt:lpstr>Задание №1.1. Оценка информационного объема текста</vt:lpstr>
      <vt:lpstr>Задание №1.2. Оценка информационного объема текста</vt:lpstr>
      <vt:lpstr>Задание №1.3. Оценка информационного объема текста</vt:lpstr>
      <vt:lpstr>Задание №1.4. Оценка информационного объема текста</vt:lpstr>
      <vt:lpstr>Задание №2. Декодирование кодовой последовательности </vt:lpstr>
      <vt:lpstr>Задание №2.1. Декодирование кодовой последовательности</vt:lpstr>
      <vt:lpstr>Задание №3. Определение истинности высказывания</vt:lpstr>
      <vt:lpstr>Задание №3.1. Определение истинности высказывания</vt:lpstr>
      <vt:lpstr>Задание №3.2. Определение истинности высказывания</vt:lpstr>
      <vt:lpstr>Задание №3.3. Определение истинности высказывания</vt:lpstr>
      <vt:lpstr>Задание №4. Анализ табличных моделей объектов</vt:lpstr>
      <vt:lpstr>Задание №4.1. Анализ табличных моделей объектов</vt:lpstr>
      <vt:lpstr>Задание №5. Анализ алгоритмов для исполнителя</vt:lpstr>
      <vt:lpstr>Задание №5.1. Анализ алгоритмов для исполнителя</vt:lpstr>
      <vt:lpstr>Задание №5.2. Анализ алгоритмов для исполнителя</vt:lpstr>
      <vt:lpstr>Задание №5.3. Анализ алгоритмов для исполнителя</vt:lpstr>
      <vt:lpstr>Задание №6. Анализ программ с условным оператором</vt:lpstr>
      <vt:lpstr>Задание №6.1. Анализ программ с условным оператором</vt:lpstr>
      <vt:lpstr>Задание №6.2. Анализ программ с условным оператором</vt:lpstr>
      <vt:lpstr>Задание №6.3. Анализ программ с условным оператором</vt:lpstr>
      <vt:lpstr>Задание №6.4. Анализ программ с условным оператором</vt:lpstr>
      <vt:lpstr>Задание №7. Адресация в сети Интернет</vt:lpstr>
      <vt:lpstr>Задание №7.1. Адресация в сети Интернет</vt:lpstr>
      <vt:lpstr>Задание №7.2. Адресация в сети Интернет/ Восстановление IP-адреса</vt:lpstr>
      <vt:lpstr>Задание №8. Запросы для поисковых систем с использованием логических выражений</vt:lpstr>
      <vt:lpstr>Задание №8.1. Запросы для поисковых систем с использованием логических выражений</vt:lpstr>
      <vt:lpstr>Задание №9. Анализирование информации, представленной в виде схем</vt:lpstr>
      <vt:lpstr>Задание №10. Сравнение чисел в различных системах счисления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заданий ОГЭ по информатике</dc:title>
  <dc:creator>Dmitriy</dc:creator>
  <cp:lastModifiedBy>Dmitriy</cp:lastModifiedBy>
  <cp:revision>72</cp:revision>
  <dcterms:created xsi:type="dcterms:W3CDTF">2024-03-28T23:01:59Z</dcterms:created>
  <dcterms:modified xsi:type="dcterms:W3CDTF">2024-03-31T17:43:36Z</dcterms:modified>
</cp:coreProperties>
</file>