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28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9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24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0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7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39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9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02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4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19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4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26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24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06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89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7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72AA8B-16F1-41BD-AC70-2F625CA6184A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54DB2F-055C-4BE7-BCF5-83317CE57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8" y="0"/>
            <a:ext cx="964406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Vival_di-Antonio-Vremena-goda-Osen_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43" y="3159145"/>
            <a:ext cx="539710" cy="5397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7565" t="56843"/>
          <a:stretch/>
        </p:blipFill>
        <p:spPr>
          <a:xfrm>
            <a:off x="7815531" y="3907766"/>
            <a:ext cx="3254779" cy="312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63380" b="59538"/>
          <a:stretch/>
        </p:blipFill>
        <p:spPr>
          <a:xfrm>
            <a:off x="7395563" y="-178133"/>
            <a:ext cx="3674747" cy="293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3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5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941744"/>
          </a:xfrm>
        </p:spPr>
        <p:txBody>
          <a:bodyPr/>
          <a:lstStyle/>
          <a:p>
            <a:r>
              <a:rPr lang="ru-RU" sz="16600" dirty="0" smtClean="0"/>
              <a:t>?</a:t>
            </a:r>
            <a:endParaRPr lang="ru-RU" sz="16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9600" dirty="0" smtClean="0"/>
              <a:t>«0»     «1»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3126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416197"/>
          </a:xfrm>
        </p:spPr>
        <p:txBody>
          <a:bodyPr/>
          <a:lstStyle/>
          <a:p>
            <a:r>
              <a:rPr lang="ru-RU" dirty="0" smtClean="0"/>
              <a:t>Представление чисел</a:t>
            </a:r>
            <a:br>
              <a:rPr lang="ru-RU" dirty="0" smtClean="0"/>
            </a:br>
            <a:r>
              <a:rPr lang="ru-RU" dirty="0" smtClean="0"/>
              <a:t>в памяти компьютера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7698" y="1061048"/>
            <a:ext cx="1647645" cy="646981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59</a:t>
            </a:r>
            <a:r>
              <a:rPr lang="ru-RU" sz="4000" baseline="-25000" dirty="0" smtClean="0"/>
              <a:t>10</a:t>
            </a:r>
            <a:endParaRPr lang="ru-RU" baseline="-25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0103" t="44499" r="51973" b="26319"/>
          <a:stretch/>
        </p:blipFill>
        <p:spPr>
          <a:xfrm>
            <a:off x="2031520" y="1659145"/>
            <a:ext cx="3278039" cy="300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095554" y="4661136"/>
            <a:ext cx="1871932" cy="6469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111011</a:t>
            </a:r>
            <a:r>
              <a:rPr lang="ru-RU" sz="4000" baseline="-25000" dirty="0" smtClean="0"/>
              <a:t>2</a:t>
            </a:r>
            <a:endParaRPr lang="ru-RU" baseline="-25000" dirty="0"/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7001773" y="966158"/>
            <a:ext cx="1647645" cy="6469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-59</a:t>
            </a:r>
            <a:r>
              <a:rPr lang="ru-RU" sz="4000" baseline="-25000" dirty="0" smtClean="0"/>
              <a:t>10</a:t>
            </a:r>
            <a:endParaRPr lang="ru-RU" baseline="-25000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1095554" y="5308117"/>
            <a:ext cx="1871932" cy="6469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00111011</a:t>
            </a:r>
            <a:r>
              <a:rPr lang="ru-RU" sz="4000" baseline="-25000" dirty="0" smtClean="0"/>
              <a:t>2</a:t>
            </a:r>
            <a:endParaRPr lang="ru-RU" baseline="-25000" dirty="0"/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7001773" y="1820170"/>
            <a:ext cx="1871932" cy="6469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00111011</a:t>
            </a:r>
            <a:r>
              <a:rPr lang="ru-RU" sz="4000" baseline="-25000" dirty="0" smtClean="0"/>
              <a:t>2</a:t>
            </a:r>
            <a:endParaRPr lang="ru-RU" baseline="-25000" dirty="0"/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7001773" y="2674182"/>
            <a:ext cx="1871932" cy="64698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11000100</a:t>
            </a:r>
            <a:r>
              <a:rPr lang="ru-RU" sz="4000" baseline="-25000" dirty="0" smtClean="0"/>
              <a:t>2</a:t>
            </a:r>
            <a:endParaRPr lang="ru-RU" baseline="-25000" dirty="0"/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7001773" y="3763108"/>
            <a:ext cx="2423581" cy="5817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11000100+1</a:t>
            </a:r>
            <a:endParaRPr lang="ru-RU" baseline="-25000" dirty="0"/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7001772" y="4661136"/>
            <a:ext cx="2423581" cy="5817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/>
              <a:t>11000101</a:t>
            </a:r>
            <a:endParaRPr lang="ru-RU" baseline="-25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13380" y="5423194"/>
            <a:ext cx="6448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111011</a:t>
            </a:r>
            <a:r>
              <a:rPr lang="ru-RU" sz="28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+1*2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+1*2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+0*2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+1*2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+1*2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2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8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</TotalTime>
  <Words>19</Words>
  <Application>Microsoft Office PowerPoint</Application>
  <PresentationFormat>Широкоэкранный</PresentationFormat>
  <Paragraphs>12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Garamond</vt:lpstr>
      <vt:lpstr>Times New Roman</vt:lpstr>
      <vt:lpstr>Натуральные материалы</vt:lpstr>
      <vt:lpstr>Презентация PowerPoint</vt:lpstr>
      <vt:lpstr>?</vt:lpstr>
      <vt:lpstr>Представление чисел в памяти компьютера</vt:lpstr>
      <vt:lpstr>5910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Comp1</dc:creator>
  <cp:lastModifiedBy>Comp1</cp:lastModifiedBy>
  <cp:revision>7</cp:revision>
  <dcterms:created xsi:type="dcterms:W3CDTF">2014-12-02T02:14:43Z</dcterms:created>
  <dcterms:modified xsi:type="dcterms:W3CDTF">2014-12-02T04:43:49Z</dcterms:modified>
</cp:coreProperties>
</file>